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tiff" ContentType="image/tif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charts/chart1.xml" ContentType="application/vnd.openxmlformats-officedocument.drawingml.chart+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256" r:id="rId2"/>
    <p:sldId id="711" r:id="rId3"/>
    <p:sldId id="257" r:id="rId4"/>
    <p:sldId id="748" r:id="rId5"/>
    <p:sldId id="290" r:id="rId6"/>
    <p:sldId id="547" r:id="rId7"/>
    <p:sldId id="548" r:id="rId8"/>
    <p:sldId id="794" r:id="rId9"/>
    <p:sldId id="681" r:id="rId10"/>
    <p:sldId id="750" r:id="rId11"/>
    <p:sldId id="751" r:id="rId12"/>
    <p:sldId id="752" r:id="rId13"/>
    <p:sldId id="680" r:id="rId14"/>
    <p:sldId id="552" r:id="rId15"/>
    <p:sldId id="753" r:id="rId16"/>
    <p:sldId id="754" r:id="rId17"/>
    <p:sldId id="755" r:id="rId18"/>
    <p:sldId id="756" r:id="rId19"/>
    <p:sldId id="757" r:id="rId20"/>
    <p:sldId id="758" r:id="rId21"/>
    <p:sldId id="759" r:id="rId22"/>
    <p:sldId id="760" r:id="rId23"/>
    <p:sldId id="761" r:id="rId24"/>
    <p:sldId id="762" r:id="rId25"/>
    <p:sldId id="765" r:id="rId26"/>
    <p:sldId id="763" r:id="rId27"/>
    <p:sldId id="766" r:id="rId28"/>
    <p:sldId id="795" r:id="rId29"/>
    <p:sldId id="796" r:id="rId30"/>
    <p:sldId id="770" r:id="rId31"/>
    <p:sldId id="772" r:id="rId32"/>
    <p:sldId id="773" r:id="rId33"/>
    <p:sldId id="774" r:id="rId34"/>
    <p:sldId id="775" r:id="rId35"/>
    <p:sldId id="776" r:id="rId36"/>
    <p:sldId id="777" r:id="rId37"/>
    <p:sldId id="778" r:id="rId38"/>
    <p:sldId id="791" r:id="rId39"/>
    <p:sldId id="779" r:id="rId40"/>
    <p:sldId id="780" r:id="rId41"/>
    <p:sldId id="781" r:id="rId42"/>
    <p:sldId id="782" r:id="rId43"/>
    <p:sldId id="783" r:id="rId44"/>
    <p:sldId id="792" r:id="rId45"/>
    <p:sldId id="784" r:id="rId46"/>
    <p:sldId id="785" r:id="rId47"/>
    <p:sldId id="786" r:id="rId48"/>
    <p:sldId id="787" r:id="rId49"/>
    <p:sldId id="788" r:id="rId50"/>
    <p:sldId id="789" r:id="rId51"/>
    <p:sldId id="793" r:id="rId52"/>
    <p:sldId id="790" r:id="rId53"/>
    <p:sldId id="678" r:id="rId54"/>
  </p:sldIdLst>
  <p:sldSz cx="9144000" cy="6858000" type="screen4x3"/>
  <p:notesSz cx="6858000" cy="9144000"/>
  <p:custDataLst>
    <p:tags r:id="rId56"/>
  </p:custDataLst>
  <p:defaultTextStyle>
    <a:defPPr>
      <a:defRPr lang="zh-CN"/>
    </a:defPPr>
    <a:lvl1pPr algn="l" rtl="0" eaLnBrk="0" fontAlgn="base" hangingPunct="0">
      <a:spcBef>
        <a:spcPct val="0"/>
      </a:spcBef>
      <a:spcAft>
        <a:spcPct val="0"/>
      </a:spcAft>
      <a:defRPr kern="1200">
        <a:solidFill>
          <a:schemeClr val="tx1"/>
        </a:solidFill>
        <a:latin typeface="Arial"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p:defaultTextStyle>
  <p:extLst>
    <p:ext uri="{EFAFB233-063F-42B5-8137-9DF3F51BA10A}">
      <p15:sldGuideLst xmlns:p15="http://schemas.microsoft.com/office/powerpoint/2012/main">
        <p15:guide id="1" orient="horz" pos="1287">
          <p15:clr>
            <a:srgbClr val="A4A3A4"/>
          </p15:clr>
        </p15:guide>
        <p15:guide id="2" pos="117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69B3"/>
    <a:srgbClr val="4786D4"/>
    <a:srgbClr val="6B81BB"/>
    <a:srgbClr val="00C1F6"/>
    <a:srgbClr val="BFC6E1"/>
    <a:srgbClr val="00B3FF"/>
    <a:srgbClr val="1895E4"/>
    <a:srgbClr val="638FC5"/>
    <a:srgbClr val="4F81BD"/>
    <a:srgbClr val="C681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D7B26C5-4107-4FEC-AEDC-1716B250A1EF}" styleName="浅色样式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55" autoAdjust="0"/>
    <p:restoredTop sz="94660"/>
  </p:normalViewPr>
  <p:slideViewPr>
    <p:cSldViewPr snapToGrid="0" snapToObjects="1">
      <p:cViewPr varScale="1">
        <p:scale>
          <a:sx n="65" d="100"/>
          <a:sy n="65" d="100"/>
        </p:scale>
        <p:origin x="102" y="72"/>
      </p:cViewPr>
      <p:guideLst>
        <p:guide orient="horz" pos="1287"/>
        <p:guide pos="1175"/>
      </p:guideLst>
    </p:cSldViewPr>
  </p:slideViewPr>
  <p:notesTextViewPr>
    <p:cViewPr>
      <p:scale>
        <a:sx n="1" d="1"/>
        <a:sy n="1" d="1"/>
      </p:scale>
      <p:origin x="0" y="0"/>
    </p:cViewPr>
  </p:notesTextViewPr>
  <p:sorterViewPr>
    <p:cViewPr>
      <p:scale>
        <a:sx n="200" d="100"/>
        <a:sy n="200" d="100"/>
      </p:scale>
      <p:origin x="0" y="450"/>
    </p:cViewPr>
  </p:sorterViewPr>
  <p:gridSpacing cx="71999" cy="71999"/>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doughnutChart>
        <c:varyColors val="1"/>
        <c:ser>
          <c:idx val="0"/>
          <c:order val="0"/>
          <c:tx>
            <c:strRef>
              <c:f>Sheet1!$B$1</c:f>
              <c:strCache>
                <c:ptCount val="1"/>
                <c:pt idx="0">
                  <c:v>销售额</c:v>
                </c:pt>
              </c:strCache>
            </c:strRef>
          </c:tx>
          <c:spPr>
            <a:solidFill>
              <a:srgbClr val="596B9D"/>
            </a:solidFill>
          </c:spPr>
          <c:dPt>
            <c:idx val="0"/>
            <c:bubble3D val="0"/>
            <c:extLst xmlns:c16r2="http://schemas.microsoft.com/office/drawing/2015/06/chart">
              <c:ext xmlns:c16="http://schemas.microsoft.com/office/drawing/2014/chart" uri="{C3380CC4-5D6E-409C-BE32-E72D297353CC}">
                <c16:uniqueId val="{00000000-E420-0944-8833-BA0690E33548}"/>
              </c:ext>
            </c:extLst>
          </c:dPt>
          <c:dPt>
            <c:idx val="1"/>
            <c:bubble3D val="0"/>
            <c:spPr>
              <a:solidFill>
                <a:srgbClr val="BFC6E1"/>
              </a:solidFill>
            </c:spPr>
            <c:extLst xmlns:c16r2="http://schemas.microsoft.com/office/drawing/2015/06/chart">
              <c:ext xmlns:c16="http://schemas.microsoft.com/office/drawing/2014/chart" uri="{C3380CC4-5D6E-409C-BE32-E72D297353CC}">
                <c16:uniqueId val="{00000002-E420-0944-8833-BA0690E33548}"/>
              </c:ext>
            </c:extLst>
          </c:dPt>
          <c:dPt>
            <c:idx val="2"/>
            <c:bubble3D val="0"/>
            <c:extLst xmlns:c16r2="http://schemas.microsoft.com/office/drawing/2015/06/chart">
              <c:ext xmlns:c16="http://schemas.microsoft.com/office/drawing/2014/chart" uri="{C3380CC4-5D6E-409C-BE32-E72D297353CC}">
                <c16:uniqueId val="{00000003-E420-0944-8833-BA0690E33548}"/>
              </c:ext>
            </c:extLst>
          </c:dPt>
          <c:dPt>
            <c:idx val="3"/>
            <c:bubble3D val="0"/>
            <c:spPr>
              <a:solidFill>
                <a:srgbClr val="6B81BB"/>
              </a:solidFill>
            </c:spPr>
            <c:extLst xmlns:c16r2="http://schemas.microsoft.com/office/drawing/2015/06/chart">
              <c:ext xmlns:c16="http://schemas.microsoft.com/office/drawing/2014/chart" uri="{C3380CC4-5D6E-409C-BE32-E72D297353CC}">
                <c16:uniqueId val="{00000005-E420-0944-8833-BA0690E33548}"/>
              </c:ext>
            </c:extLst>
          </c:dPt>
          <c:cat>
            <c:strRef>
              <c:f>Sheet1!$A$2:$A$5</c:f>
              <c:strCache>
                <c:ptCount val="3"/>
                <c:pt idx="0">
                  <c:v>掌握知识</c:v>
                </c:pt>
                <c:pt idx="1">
                  <c:v>理解知识</c:v>
                </c:pt>
                <c:pt idx="2">
                  <c:v>熟悉知识</c:v>
                </c:pt>
              </c:strCache>
            </c:strRef>
          </c:cat>
          <c:val>
            <c:numRef>
              <c:f>Sheet1!$B$2:$B$5</c:f>
              <c:numCache>
                <c:formatCode>General</c:formatCode>
                <c:ptCount val="4"/>
                <c:pt idx="0">
                  <c:v>2.5</c:v>
                </c:pt>
                <c:pt idx="1">
                  <c:v>2.5</c:v>
                </c:pt>
                <c:pt idx="2">
                  <c:v>2.5</c:v>
                </c:pt>
                <c:pt idx="3">
                  <c:v>2.5</c:v>
                </c:pt>
              </c:numCache>
            </c:numRef>
          </c:val>
          <c:extLst xmlns:c16r2="http://schemas.microsoft.com/office/drawing/2015/06/chart">
            <c:ext xmlns:c16="http://schemas.microsoft.com/office/drawing/2014/chart" uri="{C3380CC4-5D6E-409C-BE32-E72D297353CC}">
              <c16:uniqueId val="{00000006-E420-0944-8833-BA0690E33548}"/>
            </c:ext>
          </c:extLst>
        </c:ser>
        <c:dLbls>
          <c:showLegendKey val="0"/>
          <c:showVal val="0"/>
          <c:showCatName val="0"/>
          <c:showSerName val="0"/>
          <c:showPercent val="0"/>
          <c:showBubbleSize val="0"/>
          <c:showLeaderLines val="1"/>
        </c:dLbls>
        <c:firstSliceAng val="0"/>
        <c:holeSize val="50"/>
      </c:doughnutChart>
      <c:spPr>
        <a:noFill/>
        <a:ln w="25879">
          <a:noFill/>
        </a:ln>
      </c:spPr>
    </c:plotArea>
    <c:plotVisOnly val="1"/>
    <c:dispBlanksAs val="gap"/>
    <c:showDLblsOverMax val="0"/>
  </c:chart>
  <c:txPr>
    <a:bodyPr/>
    <a:lstStyle/>
    <a:p>
      <a:pPr>
        <a:defRPr sz="1869"/>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buFont typeface="Arial" panose="020B0604020202020204" pitchFamily="34" charset="0"/>
              <a:buNone/>
              <a:defRPr sz="1200">
                <a:latin typeface="Arial" panose="020B0604020202020204" pitchFamily="34" charset="0"/>
                <a:ea typeface="宋体" pitchFamily="2" charset="-122"/>
              </a:defRPr>
            </a:lvl1pPr>
          </a:lstStyle>
          <a:p>
            <a:pPr>
              <a:defRPr/>
            </a:pPr>
            <a:endParaRPr lang="zh-CN" altLang="en-US"/>
          </a:p>
        </p:txBody>
      </p:sp>
      <p:sp>
        <p:nvSpPr>
          <p:cNvPr id="205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buFont typeface="Arial" panose="020B0604020202020204" pitchFamily="34" charset="0"/>
              <a:buNone/>
              <a:defRPr sz="1200">
                <a:latin typeface="Arial" panose="020B0604020202020204" pitchFamily="34" charset="0"/>
                <a:ea typeface="宋体" pitchFamily="2" charset="-122"/>
              </a:defRPr>
            </a:lvl1pPr>
          </a:lstStyle>
          <a:p>
            <a:pPr>
              <a:defRPr/>
            </a:pPr>
            <a:fld id="{EBB2920C-8B5F-4972-8969-CC6B54A7B5DF}" type="datetimeFigureOut">
              <a:rPr lang="zh-CN" altLang="en-US"/>
              <a:pPr>
                <a:defRPr/>
              </a:pPr>
              <a:t>2019/5/5</a:t>
            </a:fld>
            <a:endParaRPr lang="en-US"/>
          </a:p>
        </p:txBody>
      </p:sp>
      <p:sp>
        <p:nvSpPr>
          <p:cNvPr id="38916" name="Rectangle 4"/>
          <p:cNvSpPr>
            <a:spLocks noGrp="1" noRot="1" noChangeAspect="1" noChangeArrowheads="1"/>
          </p:cNvSpPr>
          <p:nvPr>
            <p:ph type="sldImg" idx="2"/>
          </p:nvPr>
        </p:nvSpPr>
        <p:spPr bwMode="auto">
          <a:xfrm>
            <a:off x="1143000" y="685800"/>
            <a:ext cx="45720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205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205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buFont typeface="Arial" panose="020B0604020202020204" pitchFamily="34" charset="0"/>
              <a:buNone/>
              <a:defRPr sz="1200">
                <a:latin typeface="Arial" panose="020B0604020202020204" pitchFamily="34" charset="0"/>
                <a:ea typeface="宋体" pitchFamily="2" charset="-122"/>
              </a:defRPr>
            </a:lvl1pPr>
          </a:lstStyle>
          <a:p>
            <a:pPr>
              <a:defRPr/>
            </a:pPr>
            <a:endParaRPr lang="en-US"/>
          </a:p>
        </p:txBody>
      </p:sp>
      <p:sp>
        <p:nvSpPr>
          <p:cNvPr id="205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buFont typeface="Arial" charset="0"/>
              <a:buNone/>
              <a:defRPr sz="1200">
                <a:latin typeface="Arial" charset="0"/>
                <a:ea typeface="宋体" pitchFamily="2" charset="-122"/>
              </a:defRPr>
            </a:lvl1pPr>
          </a:lstStyle>
          <a:p>
            <a:pPr>
              <a:defRPr/>
            </a:pPr>
            <a:fld id="{0393CF54-FA9B-4660-8050-45EA24F3571E}" type="slidenum">
              <a:rPr lang="zh-CN" altLang="en-US"/>
              <a:pPr>
                <a:defRPr/>
              </a:pPr>
              <a:t>‹#›</a:t>
            </a:fld>
            <a:endParaRPr lang="en-US" altLang="zh-CN"/>
          </a:p>
        </p:txBody>
      </p:sp>
    </p:spTree>
    <p:extLst>
      <p:ext uri="{BB962C8B-B14F-4D97-AF65-F5344CB8AC3E}">
        <p14:creationId xmlns:p14="http://schemas.microsoft.com/office/powerpoint/2010/main" val="24218026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TextEdit="1"/>
          </p:cNvSpPr>
          <p:nvPr>
            <p:ph type="sldImg"/>
          </p:nvPr>
        </p:nvSpPr>
        <p:spPr/>
      </p:sp>
      <p:sp>
        <p:nvSpPr>
          <p:cNvPr id="39939" name="备注占位符 2"/>
          <p:cNvSpPr>
            <a:spLocks noGrp="1"/>
          </p:cNvSpPr>
          <p:nvPr>
            <p:ph type="body" idx="1"/>
          </p:nvPr>
        </p:nvSpPr>
        <p:spPr>
          <a:noFill/>
        </p:spPr>
        <p:txBody>
          <a:bodyPr/>
          <a:lstStyle/>
          <a:p>
            <a:endParaRPr lang="zh-CN" altLang="en-US"/>
          </a:p>
        </p:txBody>
      </p:sp>
      <p:sp>
        <p:nvSpPr>
          <p:cNvPr id="39940" name="灯片编号占位符 3"/>
          <p:cNvSpPr>
            <a:spLocks noGrp="1"/>
          </p:cNvSpPr>
          <p:nvPr>
            <p:ph type="sldNum" sz="quarter" idx="5"/>
          </p:nvPr>
        </p:nvSpPr>
        <p:spPr>
          <a:noFill/>
        </p:spPr>
        <p:txBody>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buFont typeface="Arial" pitchFamily="34" charset="0"/>
              <a:buNone/>
            </a:pPr>
            <a:fld id="{C4FD23D8-4B5A-40E8-8900-CF5DF24CC5F6}" type="slidenum">
              <a:rPr lang="zh-CN" altLang="en-US" smtClean="0"/>
              <a:pPr>
                <a:buFont typeface="Arial" pitchFamily="34" charset="0"/>
                <a:buNone/>
              </a:pPr>
              <a:t>1</a:t>
            </a:fld>
            <a:endParaRPr lang="en-US" altLang="zh-CN"/>
          </a:p>
        </p:txBody>
      </p:sp>
    </p:spTree>
    <p:extLst>
      <p:ext uri="{BB962C8B-B14F-4D97-AF65-F5344CB8AC3E}">
        <p14:creationId xmlns:p14="http://schemas.microsoft.com/office/powerpoint/2010/main" val="24270355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幻灯片图像占位符 1"/>
          <p:cNvSpPr>
            <a:spLocks noGrp="1" noRot="1" noChangeAspect="1" noTextEdit="1"/>
          </p:cNvSpPr>
          <p:nvPr>
            <p:ph type="sldImg"/>
          </p:nvPr>
        </p:nvSpPr>
        <p:spPr/>
      </p:sp>
      <p:sp>
        <p:nvSpPr>
          <p:cNvPr id="44035" name="备注占位符 2"/>
          <p:cNvSpPr>
            <a:spLocks noGrp="1"/>
          </p:cNvSpPr>
          <p:nvPr>
            <p:ph type="body" idx="1"/>
          </p:nvPr>
        </p:nvSpPr>
        <p:spPr>
          <a:noFill/>
        </p:spPr>
        <p:txBody>
          <a:bodyPr/>
          <a:lstStyle/>
          <a:p>
            <a:endParaRPr lang="zh-CN" altLang="en-US"/>
          </a:p>
        </p:txBody>
      </p:sp>
      <p:sp>
        <p:nvSpPr>
          <p:cNvPr id="44036" name="灯片编号占位符 3"/>
          <p:cNvSpPr>
            <a:spLocks noGrp="1"/>
          </p:cNvSpPr>
          <p:nvPr>
            <p:ph type="sldNum" sz="quarter" idx="5"/>
          </p:nvPr>
        </p:nvSpPr>
        <p:spPr>
          <a:noFill/>
        </p:spPr>
        <p:txBody>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buFont typeface="Arial" pitchFamily="34" charset="0"/>
              <a:buNone/>
            </a:pPr>
            <a:fld id="{9425A921-F37E-4060-B9F6-7446807893AC}" type="slidenum">
              <a:rPr lang="zh-CN" altLang="en-US" smtClean="0"/>
              <a:pPr>
                <a:buFont typeface="Arial" pitchFamily="34" charset="0"/>
                <a:buNone/>
              </a:pPr>
              <a:t>10</a:t>
            </a:fld>
            <a:endParaRPr lang="en-US" altLang="zh-CN"/>
          </a:p>
        </p:txBody>
      </p:sp>
    </p:spTree>
    <p:extLst>
      <p:ext uri="{BB962C8B-B14F-4D97-AF65-F5344CB8AC3E}">
        <p14:creationId xmlns:p14="http://schemas.microsoft.com/office/powerpoint/2010/main" val="7359777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幻灯片图像占位符 1"/>
          <p:cNvSpPr>
            <a:spLocks noGrp="1" noRot="1" noChangeAspect="1" noTextEdit="1"/>
          </p:cNvSpPr>
          <p:nvPr>
            <p:ph type="sldImg"/>
          </p:nvPr>
        </p:nvSpPr>
        <p:spPr/>
      </p:sp>
      <p:sp>
        <p:nvSpPr>
          <p:cNvPr id="44035" name="备注占位符 2"/>
          <p:cNvSpPr>
            <a:spLocks noGrp="1"/>
          </p:cNvSpPr>
          <p:nvPr>
            <p:ph type="body" idx="1"/>
          </p:nvPr>
        </p:nvSpPr>
        <p:spPr>
          <a:noFill/>
        </p:spPr>
        <p:txBody>
          <a:bodyPr/>
          <a:lstStyle/>
          <a:p>
            <a:endParaRPr lang="zh-CN" altLang="en-US"/>
          </a:p>
        </p:txBody>
      </p:sp>
      <p:sp>
        <p:nvSpPr>
          <p:cNvPr id="44036" name="灯片编号占位符 3"/>
          <p:cNvSpPr>
            <a:spLocks noGrp="1"/>
          </p:cNvSpPr>
          <p:nvPr>
            <p:ph type="sldNum" sz="quarter" idx="5"/>
          </p:nvPr>
        </p:nvSpPr>
        <p:spPr>
          <a:noFill/>
        </p:spPr>
        <p:txBody>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buFont typeface="Arial" pitchFamily="34" charset="0"/>
              <a:buNone/>
            </a:pPr>
            <a:fld id="{9425A921-F37E-4060-B9F6-7446807893AC}" type="slidenum">
              <a:rPr lang="zh-CN" altLang="en-US" smtClean="0"/>
              <a:pPr>
                <a:buFont typeface="Arial" pitchFamily="34" charset="0"/>
                <a:buNone/>
              </a:pPr>
              <a:t>11</a:t>
            </a:fld>
            <a:endParaRPr lang="en-US" altLang="zh-CN"/>
          </a:p>
        </p:txBody>
      </p:sp>
    </p:spTree>
    <p:extLst>
      <p:ext uri="{BB962C8B-B14F-4D97-AF65-F5344CB8AC3E}">
        <p14:creationId xmlns:p14="http://schemas.microsoft.com/office/powerpoint/2010/main" val="7119297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幻灯片图像占位符 1"/>
          <p:cNvSpPr>
            <a:spLocks noGrp="1" noRot="1" noChangeAspect="1" noTextEdit="1"/>
          </p:cNvSpPr>
          <p:nvPr>
            <p:ph type="sldImg"/>
          </p:nvPr>
        </p:nvSpPr>
        <p:spPr/>
      </p:sp>
      <p:sp>
        <p:nvSpPr>
          <p:cNvPr id="44035" name="备注占位符 2"/>
          <p:cNvSpPr>
            <a:spLocks noGrp="1"/>
          </p:cNvSpPr>
          <p:nvPr>
            <p:ph type="body" idx="1"/>
          </p:nvPr>
        </p:nvSpPr>
        <p:spPr>
          <a:noFill/>
        </p:spPr>
        <p:txBody>
          <a:bodyPr/>
          <a:lstStyle/>
          <a:p>
            <a:endParaRPr lang="zh-CN" altLang="en-US"/>
          </a:p>
        </p:txBody>
      </p:sp>
      <p:sp>
        <p:nvSpPr>
          <p:cNvPr id="44036" name="灯片编号占位符 3"/>
          <p:cNvSpPr>
            <a:spLocks noGrp="1"/>
          </p:cNvSpPr>
          <p:nvPr>
            <p:ph type="sldNum" sz="quarter" idx="5"/>
          </p:nvPr>
        </p:nvSpPr>
        <p:spPr>
          <a:noFill/>
        </p:spPr>
        <p:txBody>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buFont typeface="Arial" pitchFamily="34" charset="0"/>
              <a:buNone/>
            </a:pPr>
            <a:fld id="{9425A921-F37E-4060-B9F6-7446807893AC}" type="slidenum">
              <a:rPr lang="zh-CN" altLang="en-US" smtClean="0"/>
              <a:pPr>
                <a:buFont typeface="Arial" pitchFamily="34" charset="0"/>
                <a:buNone/>
              </a:pPr>
              <a:t>12</a:t>
            </a:fld>
            <a:endParaRPr lang="en-US" altLang="zh-CN"/>
          </a:p>
        </p:txBody>
      </p:sp>
    </p:spTree>
    <p:extLst>
      <p:ext uri="{BB962C8B-B14F-4D97-AF65-F5344CB8AC3E}">
        <p14:creationId xmlns:p14="http://schemas.microsoft.com/office/powerpoint/2010/main" val="26310713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幻灯片图像占位符 1"/>
          <p:cNvSpPr>
            <a:spLocks noGrp="1" noRot="1" noChangeAspect="1" noTextEdit="1"/>
          </p:cNvSpPr>
          <p:nvPr>
            <p:ph type="sldImg"/>
          </p:nvPr>
        </p:nvSpPr>
        <p:spPr/>
      </p:sp>
      <p:sp>
        <p:nvSpPr>
          <p:cNvPr id="156675" name="备注占位符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zh-CN" altLang="en-US">
              <a:latin typeface="Calibri" charset="0"/>
              <a:ea typeface="宋体" charset="0"/>
            </a:endParaRPr>
          </a:p>
        </p:txBody>
      </p:sp>
      <p:sp>
        <p:nvSpPr>
          <p:cNvPr id="156676" name="灯片编号占位符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kumimoji="1" sz="2400">
                <a:solidFill>
                  <a:schemeClr val="tx1"/>
                </a:solidFill>
                <a:latin typeface="Arial" pitchFamily="34" charset="0"/>
                <a:ea typeface="宋体" pitchFamily="2" charset="-122"/>
              </a:defRPr>
            </a:lvl1pPr>
            <a:lvl2pPr marL="742950" indent="-285750">
              <a:defRPr kumimoji="1" sz="2400">
                <a:solidFill>
                  <a:schemeClr val="tx1"/>
                </a:solidFill>
                <a:latin typeface="Arial" pitchFamily="34" charset="0"/>
                <a:ea typeface="宋体" pitchFamily="2" charset="-122"/>
              </a:defRPr>
            </a:lvl2pPr>
            <a:lvl3pPr marL="1143000" indent="-228600">
              <a:defRPr kumimoji="1" sz="2400">
                <a:solidFill>
                  <a:schemeClr val="tx1"/>
                </a:solidFill>
                <a:latin typeface="Arial" pitchFamily="34" charset="0"/>
                <a:ea typeface="宋体" pitchFamily="2" charset="-122"/>
              </a:defRPr>
            </a:lvl3pPr>
            <a:lvl4pPr marL="1600200" indent="-228600">
              <a:defRPr kumimoji="1" sz="2400">
                <a:solidFill>
                  <a:schemeClr val="tx1"/>
                </a:solidFill>
                <a:latin typeface="Arial" pitchFamily="34" charset="0"/>
                <a:ea typeface="宋体" pitchFamily="2" charset="-122"/>
              </a:defRPr>
            </a:lvl4pPr>
            <a:lvl5pPr marL="2057400" indent="-228600">
              <a:defRPr kumimoji="1" sz="2400">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kumimoji="1" sz="2400">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kumimoji="1" sz="2400">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kumimoji="1" sz="2400">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kumimoji="1" sz="2400">
                <a:solidFill>
                  <a:schemeClr val="tx1"/>
                </a:solidFill>
                <a:latin typeface="Arial" pitchFamily="34" charset="0"/>
                <a:ea typeface="宋体" pitchFamily="2" charset="-122"/>
              </a:defRPr>
            </a:lvl9pPr>
          </a:lstStyle>
          <a:p>
            <a:pPr>
              <a:defRPr/>
            </a:pPr>
            <a:fld id="{66E50FA9-B9D3-47C2-A115-18CDB71D0903}" type="slidenum">
              <a:rPr kumimoji="0" lang="zh-CN" altLang="en-US" sz="1200"/>
              <a:pPr>
                <a:defRPr/>
              </a:pPr>
              <a:t>53</a:t>
            </a:fld>
            <a:endParaRPr kumimoji="0" lang="en-US" altLang="zh-CN" sz="1200"/>
          </a:p>
        </p:txBody>
      </p:sp>
    </p:spTree>
    <p:extLst>
      <p:ext uri="{BB962C8B-B14F-4D97-AF65-F5344CB8AC3E}">
        <p14:creationId xmlns:p14="http://schemas.microsoft.com/office/powerpoint/2010/main" val="4308287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幻灯片图像占位符 1"/>
          <p:cNvSpPr>
            <a:spLocks noGrp="1" noRot="1" noChangeAspect="1" noTextEdit="1"/>
          </p:cNvSpPr>
          <p:nvPr>
            <p:ph type="sldImg"/>
          </p:nvPr>
        </p:nvSpPr>
        <p:spPr/>
      </p:sp>
      <p:sp>
        <p:nvSpPr>
          <p:cNvPr id="38915" name="备注占位符 2"/>
          <p:cNvSpPr>
            <a:spLocks noGrp="1"/>
          </p:cNvSpPr>
          <p:nvPr>
            <p:ph type="body" idx="1"/>
          </p:nvPr>
        </p:nvSpPr>
        <p:spPr>
          <a:noFill/>
        </p:spPr>
        <p:txBody>
          <a:bodyPr/>
          <a:lstStyle/>
          <a:p>
            <a:endParaRPr lang="zh-CN" altLang="en-US"/>
          </a:p>
        </p:txBody>
      </p:sp>
      <p:sp>
        <p:nvSpPr>
          <p:cNvPr id="38916" name="灯片编号占位符 3"/>
          <p:cNvSpPr>
            <a:spLocks noGrp="1"/>
          </p:cNvSpPr>
          <p:nvPr>
            <p:ph type="sldNum" sz="quarter" idx="5"/>
          </p:nvPr>
        </p:nvSpPr>
        <p:spPr>
          <a:noFill/>
        </p:spPr>
        <p:txBody>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buFont typeface="Arial" pitchFamily="34" charset="0"/>
              <a:buNone/>
            </a:pPr>
            <a:fld id="{C07134F7-59F5-4211-B554-D0F8240C575A}" type="slidenum">
              <a:rPr lang="zh-CN" altLang="en-US" smtClean="0"/>
              <a:pPr>
                <a:buFont typeface="Arial" pitchFamily="34" charset="0"/>
                <a:buNone/>
              </a:pPr>
              <a:t>2</a:t>
            </a:fld>
            <a:endParaRPr lang="en-US" altLang="zh-CN"/>
          </a:p>
        </p:txBody>
      </p:sp>
    </p:spTree>
    <p:extLst>
      <p:ext uri="{BB962C8B-B14F-4D97-AF65-F5344CB8AC3E}">
        <p14:creationId xmlns:p14="http://schemas.microsoft.com/office/powerpoint/2010/main" val="7876955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幻灯片图像占位符 1"/>
          <p:cNvSpPr>
            <a:spLocks noGrp="1" noRot="1" noChangeAspect="1" noTextEdit="1"/>
          </p:cNvSpPr>
          <p:nvPr>
            <p:ph type="sldImg"/>
          </p:nvPr>
        </p:nvSpPr>
        <p:spPr/>
      </p:sp>
      <p:sp>
        <p:nvSpPr>
          <p:cNvPr id="41987" name="备注占位符 2"/>
          <p:cNvSpPr>
            <a:spLocks noGrp="1"/>
          </p:cNvSpPr>
          <p:nvPr>
            <p:ph type="body" idx="1"/>
          </p:nvPr>
        </p:nvSpPr>
        <p:spPr>
          <a:noFill/>
        </p:spPr>
        <p:txBody>
          <a:bodyPr/>
          <a:lstStyle/>
          <a:p>
            <a:endParaRPr lang="zh-CN" altLang="en-US"/>
          </a:p>
        </p:txBody>
      </p:sp>
      <p:sp>
        <p:nvSpPr>
          <p:cNvPr id="41988" name="灯片编号占位符 3"/>
          <p:cNvSpPr>
            <a:spLocks noGrp="1"/>
          </p:cNvSpPr>
          <p:nvPr>
            <p:ph type="sldNum" sz="quarter" idx="5"/>
          </p:nvPr>
        </p:nvSpPr>
        <p:spPr>
          <a:noFill/>
        </p:spPr>
        <p:txBody>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buFont typeface="Arial" pitchFamily="34" charset="0"/>
              <a:buNone/>
            </a:pPr>
            <a:fld id="{1AA6BFC8-C390-4CAC-AF57-3CF286086E53}" type="slidenum">
              <a:rPr lang="zh-CN" altLang="en-US" smtClean="0"/>
              <a:pPr>
                <a:buFont typeface="Arial" pitchFamily="34" charset="0"/>
                <a:buNone/>
              </a:pPr>
              <a:t>3</a:t>
            </a:fld>
            <a:endParaRPr lang="en-US" altLang="zh-CN"/>
          </a:p>
        </p:txBody>
      </p:sp>
    </p:spTree>
    <p:extLst>
      <p:ext uri="{BB962C8B-B14F-4D97-AF65-F5344CB8AC3E}">
        <p14:creationId xmlns:p14="http://schemas.microsoft.com/office/powerpoint/2010/main" val="8073990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幻灯片图像占位符 1"/>
          <p:cNvSpPr>
            <a:spLocks noGrp="1" noRot="1" noChangeAspect="1" noTextEdit="1"/>
          </p:cNvSpPr>
          <p:nvPr>
            <p:ph type="sldImg"/>
          </p:nvPr>
        </p:nvSpPr>
        <p:spPr/>
      </p:sp>
      <p:sp>
        <p:nvSpPr>
          <p:cNvPr id="41987" name="备注占位符 2"/>
          <p:cNvSpPr>
            <a:spLocks noGrp="1"/>
          </p:cNvSpPr>
          <p:nvPr>
            <p:ph type="body" idx="1"/>
          </p:nvPr>
        </p:nvSpPr>
        <p:spPr>
          <a:noFill/>
        </p:spPr>
        <p:txBody>
          <a:bodyPr/>
          <a:lstStyle/>
          <a:p>
            <a:endParaRPr lang="zh-CN" altLang="en-US"/>
          </a:p>
        </p:txBody>
      </p:sp>
      <p:sp>
        <p:nvSpPr>
          <p:cNvPr id="41988" name="灯片编号占位符 3"/>
          <p:cNvSpPr>
            <a:spLocks noGrp="1"/>
          </p:cNvSpPr>
          <p:nvPr>
            <p:ph type="sldNum" sz="quarter" idx="5"/>
          </p:nvPr>
        </p:nvSpPr>
        <p:spPr>
          <a:noFill/>
        </p:spPr>
        <p:txBody>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buFont typeface="Arial" pitchFamily="34" charset="0"/>
              <a:buNone/>
            </a:pPr>
            <a:fld id="{1AA6BFC8-C390-4CAC-AF57-3CF286086E53}" type="slidenum">
              <a:rPr lang="zh-CN" altLang="en-US" smtClean="0"/>
              <a:pPr>
                <a:buFont typeface="Arial" pitchFamily="34" charset="0"/>
                <a:buNone/>
              </a:pPr>
              <a:t>4</a:t>
            </a:fld>
            <a:endParaRPr lang="en-US" altLang="zh-CN"/>
          </a:p>
        </p:txBody>
      </p:sp>
    </p:spTree>
    <p:extLst>
      <p:ext uri="{BB962C8B-B14F-4D97-AF65-F5344CB8AC3E}">
        <p14:creationId xmlns:p14="http://schemas.microsoft.com/office/powerpoint/2010/main" val="11780881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幻灯片图像占位符 1"/>
          <p:cNvSpPr>
            <a:spLocks noGrp="1" noRot="1" noChangeAspect="1" noTextEdit="1"/>
          </p:cNvSpPr>
          <p:nvPr>
            <p:ph type="sldImg"/>
          </p:nvPr>
        </p:nvSpPr>
        <p:spPr/>
      </p:sp>
      <p:sp>
        <p:nvSpPr>
          <p:cNvPr id="43011" name="备注占位符 2"/>
          <p:cNvSpPr>
            <a:spLocks noGrp="1"/>
          </p:cNvSpPr>
          <p:nvPr>
            <p:ph type="body" idx="1"/>
          </p:nvPr>
        </p:nvSpPr>
        <p:spPr>
          <a:noFill/>
        </p:spPr>
        <p:txBody>
          <a:bodyPr/>
          <a:lstStyle/>
          <a:p>
            <a:endParaRPr lang="zh-CN" altLang="en-US"/>
          </a:p>
        </p:txBody>
      </p:sp>
      <p:sp>
        <p:nvSpPr>
          <p:cNvPr id="43012" name="灯片编号占位符 3"/>
          <p:cNvSpPr>
            <a:spLocks noGrp="1"/>
          </p:cNvSpPr>
          <p:nvPr>
            <p:ph type="sldNum" sz="quarter" idx="5"/>
          </p:nvPr>
        </p:nvSpPr>
        <p:spPr>
          <a:noFill/>
        </p:spPr>
        <p:txBody>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buFont typeface="Arial" pitchFamily="34" charset="0"/>
              <a:buNone/>
            </a:pPr>
            <a:fld id="{845223A0-E01F-4980-A681-45F67A125297}" type="slidenum">
              <a:rPr lang="zh-CN" altLang="en-US" smtClean="0"/>
              <a:pPr>
                <a:buFont typeface="Arial" pitchFamily="34" charset="0"/>
                <a:buNone/>
              </a:pPr>
              <a:t>5</a:t>
            </a:fld>
            <a:endParaRPr lang="en-US" altLang="zh-CN"/>
          </a:p>
        </p:txBody>
      </p:sp>
    </p:spTree>
    <p:extLst>
      <p:ext uri="{BB962C8B-B14F-4D97-AF65-F5344CB8AC3E}">
        <p14:creationId xmlns:p14="http://schemas.microsoft.com/office/powerpoint/2010/main" val="9849277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幻灯片图像占位符 1"/>
          <p:cNvSpPr>
            <a:spLocks noGrp="1" noRot="1" noChangeAspect="1" noTextEdit="1"/>
          </p:cNvSpPr>
          <p:nvPr>
            <p:ph type="sldImg"/>
          </p:nvPr>
        </p:nvSpPr>
        <p:spPr/>
      </p:sp>
      <p:sp>
        <p:nvSpPr>
          <p:cNvPr id="44035" name="备注占位符 2"/>
          <p:cNvSpPr>
            <a:spLocks noGrp="1"/>
          </p:cNvSpPr>
          <p:nvPr>
            <p:ph type="body" idx="1"/>
          </p:nvPr>
        </p:nvSpPr>
        <p:spPr>
          <a:noFill/>
        </p:spPr>
        <p:txBody>
          <a:bodyPr/>
          <a:lstStyle/>
          <a:p>
            <a:endParaRPr lang="zh-CN" altLang="en-US"/>
          </a:p>
        </p:txBody>
      </p:sp>
      <p:sp>
        <p:nvSpPr>
          <p:cNvPr id="44036" name="灯片编号占位符 3"/>
          <p:cNvSpPr>
            <a:spLocks noGrp="1"/>
          </p:cNvSpPr>
          <p:nvPr>
            <p:ph type="sldNum" sz="quarter" idx="5"/>
          </p:nvPr>
        </p:nvSpPr>
        <p:spPr>
          <a:noFill/>
        </p:spPr>
        <p:txBody>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buFont typeface="Arial" pitchFamily="34" charset="0"/>
              <a:buNone/>
            </a:pPr>
            <a:fld id="{9425A921-F37E-4060-B9F6-7446807893AC}" type="slidenum">
              <a:rPr lang="zh-CN" altLang="en-US" smtClean="0"/>
              <a:pPr>
                <a:buFont typeface="Arial" pitchFamily="34" charset="0"/>
                <a:buNone/>
              </a:pPr>
              <a:t>6</a:t>
            </a:fld>
            <a:endParaRPr lang="en-US" altLang="zh-CN"/>
          </a:p>
        </p:txBody>
      </p:sp>
    </p:spTree>
    <p:extLst>
      <p:ext uri="{BB962C8B-B14F-4D97-AF65-F5344CB8AC3E}">
        <p14:creationId xmlns:p14="http://schemas.microsoft.com/office/powerpoint/2010/main" val="23378621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幻灯片图像占位符 1"/>
          <p:cNvSpPr>
            <a:spLocks noGrp="1" noRot="1" noChangeAspect="1" noTextEdit="1"/>
          </p:cNvSpPr>
          <p:nvPr>
            <p:ph type="sldImg"/>
          </p:nvPr>
        </p:nvSpPr>
        <p:spPr/>
      </p:sp>
      <p:sp>
        <p:nvSpPr>
          <p:cNvPr id="45059" name="备注占位符 2"/>
          <p:cNvSpPr>
            <a:spLocks noGrp="1"/>
          </p:cNvSpPr>
          <p:nvPr>
            <p:ph type="body" idx="1"/>
          </p:nvPr>
        </p:nvSpPr>
        <p:spPr>
          <a:noFill/>
        </p:spPr>
        <p:txBody>
          <a:bodyPr/>
          <a:lstStyle/>
          <a:p>
            <a:endParaRPr lang="zh-CN" altLang="en-US"/>
          </a:p>
        </p:txBody>
      </p:sp>
      <p:sp>
        <p:nvSpPr>
          <p:cNvPr id="45060" name="灯片编号占位符 3"/>
          <p:cNvSpPr>
            <a:spLocks noGrp="1"/>
          </p:cNvSpPr>
          <p:nvPr>
            <p:ph type="sldNum" sz="quarter" idx="5"/>
          </p:nvPr>
        </p:nvSpPr>
        <p:spPr>
          <a:noFill/>
        </p:spPr>
        <p:txBody>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buFont typeface="Arial" pitchFamily="34" charset="0"/>
              <a:buNone/>
            </a:pPr>
            <a:fld id="{7F8C4C28-E5B9-4411-9F5B-C6ABD609AB7D}" type="slidenum">
              <a:rPr lang="zh-CN" altLang="en-US" smtClean="0"/>
              <a:pPr>
                <a:buFont typeface="Arial" pitchFamily="34" charset="0"/>
                <a:buNone/>
              </a:pPr>
              <a:t>7</a:t>
            </a:fld>
            <a:endParaRPr lang="en-US" altLang="zh-CN"/>
          </a:p>
        </p:txBody>
      </p:sp>
    </p:spTree>
    <p:extLst>
      <p:ext uri="{BB962C8B-B14F-4D97-AF65-F5344CB8AC3E}">
        <p14:creationId xmlns:p14="http://schemas.microsoft.com/office/powerpoint/2010/main" val="32411444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幻灯片图像占位符 1"/>
          <p:cNvSpPr>
            <a:spLocks noGrp="1" noRot="1" noChangeAspect="1" noTextEdit="1"/>
          </p:cNvSpPr>
          <p:nvPr>
            <p:ph type="sldImg"/>
          </p:nvPr>
        </p:nvSpPr>
        <p:spPr/>
      </p:sp>
      <p:sp>
        <p:nvSpPr>
          <p:cNvPr id="45059" name="备注占位符 2"/>
          <p:cNvSpPr>
            <a:spLocks noGrp="1"/>
          </p:cNvSpPr>
          <p:nvPr>
            <p:ph type="body" idx="1"/>
          </p:nvPr>
        </p:nvSpPr>
        <p:spPr>
          <a:noFill/>
        </p:spPr>
        <p:txBody>
          <a:bodyPr/>
          <a:lstStyle/>
          <a:p>
            <a:endParaRPr lang="zh-CN" altLang="en-US"/>
          </a:p>
        </p:txBody>
      </p:sp>
      <p:sp>
        <p:nvSpPr>
          <p:cNvPr id="45060" name="灯片编号占位符 3"/>
          <p:cNvSpPr>
            <a:spLocks noGrp="1"/>
          </p:cNvSpPr>
          <p:nvPr>
            <p:ph type="sldNum" sz="quarter" idx="5"/>
          </p:nvPr>
        </p:nvSpPr>
        <p:spPr>
          <a:noFill/>
        </p:spPr>
        <p:txBody>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buFont typeface="Arial" pitchFamily="34" charset="0"/>
              <a:buNone/>
            </a:pPr>
            <a:fld id="{7F8C4C28-E5B9-4411-9F5B-C6ABD609AB7D}" type="slidenum">
              <a:rPr lang="zh-CN" altLang="en-US" smtClean="0"/>
              <a:pPr>
                <a:buFont typeface="Arial" pitchFamily="34" charset="0"/>
                <a:buNone/>
              </a:pPr>
              <a:t>8</a:t>
            </a:fld>
            <a:endParaRPr lang="en-US" altLang="zh-CN"/>
          </a:p>
        </p:txBody>
      </p:sp>
    </p:spTree>
    <p:extLst>
      <p:ext uri="{BB962C8B-B14F-4D97-AF65-F5344CB8AC3E}">
        <p14:creationId xmlns:p14="http://schemas.microsoft.com/office/powerpoint/2010/main" val="12235752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幻灯片图像占位符 1"/>
          <p:cNvSpPr>
            <a:spLocks noGrp="1" noRot="1" noChangeAspect="1" noTextEdit="1"/>
          </p:cNvSpPr>
          <p:nvPr>
            <p:ph type="sldImg"/>
          </p:nvPr>
        </p:nvSpPr>
        <p:spPr/>
      </p:sp>
      <p:sp>
        <p:nvSpPr>
          <p:cNvPr id="46083" name="备注占位符 2"/>
          <p:cNvSpPr>
            <a:spLocks noGrp="1"/>
          </p:cNvSpPr>
          <p:nvPr>
            <p:ph type="body" idx="1"/>
          </p:nvPr>
        </p:nvSpPr>
        <p:spPr>
          <a:noFill/>
        </p:spPr>
        <p:txBody>
          <a:bodyPr/>
          <a:lstStyle/>
          <a:p>
            <a:endParaRPr lang="zh-CN" altLang="en-US"/>
          </a:p>
        </p:txBody>
      </p:sp>
      <p:sp>
        <p:nvSpPr>
          <p:cNvPr id="46084" name="灯片编号占位符 3"/>
          <p:cNvSpPr>
            <a:spLocks noGrp="1"/>
          </p:cNvSpPr>
          <p:nvPr>
            <p:ph type="sldNum" sz="quarter" idx="5"/>
          </p:nvPr>
        </p:nvSpPr>
        <p:spPr>
          <a:noFill/>
        </p:spPr>
        <p:txBody>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buFont typeface="Arial" pitchFamily="34" charset="0"/>
              <a:buNone/>
            </a:pPr>
            <a:fld id="{A616D67E-0E2E-4058-ACE8-C6D0FB9FE8E1}" type="slidenum">
              <a:rPr lang="zh-CN" altLang="en-US" smtClean="0"/>
              <a:pPr>
                <a:buFont typeface="Arial" pitchFamily="34" charset="0"/>
                <a:buNone/>
              </a:pPr>
              <a:t>9</a:t>
            </a:fld>
            <a:endParaRPr lang="en-US" altLang="zh-CN"/>
          </a:p>
        </p:txBody>
      </p:sp>
    </p:spTree>
    <p:extLst>
      <p:ext uri="{BB962C8B-B14F-4D97-AF65-F5344CB8AC3E}">
        <p14:creationId xmlns:p14="http://schemas.microsoft.com/office/powerpoint/2010/main" val="8385814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Tree>
    <p:extLst>
      <p:ext uri="{BB962C8B-B14F-4D97-AF65-F5344CB8AC3E}">
        <p14:creationId xmlns:p14="http://schemas.microsoft.com/office/powerpoint/2010/main" val="1142764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4" name="矩形 3"/>
          <p:cNvSpPr>
            <a:spLocks noChangeArrowheads="1"/>
          </p:cNvSpPr>
          <p:nvPr/>
        </p:nvSpPr>
        <p:spPr bwMode="auto">
          <a:xfrm>
            <a:off x="690563" y="220663"/>
            <a:ext cx="7858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360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 </a:t>
            </a:r>
            <a:endParaRPr lang="zh-CN" altLang="en-US" sz="3600" dirty="0"/>
          </a:p>
        </p:txBody>
      </p:sp>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1139137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自定义版式">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376003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5"/>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ea typeface="宋体" pitchFamily="2" charset="-122"/>
        </a:defRPr>
      </a:lvl2pPr>
      <a:lvl3pPr algn="ctr" rtl="0" eaLnBrk="0" fontAlgn="base" hangingPunct="0">
        <a:spcBef>
          <a:spcPct val="0"/>
        </a:spcBef>
        <a:spcAft>
          <a:spcPct val="0"/>
        </a:spcAft>
        <a:defRPr sz="4400">
          <a:solidFill>
            <a:schemeClr val="tx2"/>
          </a:solidFill>
          <a:latin typeface="Arial" pitchFamily="34" charset="0"/>
          <a:ea typeface="宋体" pitchFamily="2" charset="-122"/>
        </a:defRPr>
      </a:lvl3pPr>
      <a:lvl4pPr algn="ctr" rtl="0" eaLnBrk="0" fontAlgn="base" hangingPunct="0">
        <a:spcBef>
          <a:spcPct val="0"/>
        </a:spcBef>
        <a:spcAft>
          <a:spcPct val="0"/>
        </a:spcAft>
        <a:defRPr sz="4400">
          <a:solidFill>
            <a:schemeClr val="tx2"/>
          </a:solidFill>
          <a:latin typeface="Arial" pitchFamily="34" charset="0"/>
          <a:ea typeface="宋体" pitchFamily="2" charset="-122"/>
        </a:defRPr>
      </a:lvl4pPr>
      <a:lvl5pPr algn="ctr" rtl="0" eaLnBrk="0" fontAlgn="base" hangingPunct="0">
        <a:spcBef>
          <a:spcPct val="0"/>
        </a:spcBef>
        <a:spcAft>
          <a:spcPct val="0"/>
        </a:spcAft>
        <a:defRPr sz="4400">
          <a:solidFill>
            <a:schemeClr val="tx2"/>
          </a:solidFill>
          <a:latin typeface="Arial" pitchFamily="34" charset="0"/>
          <a:ea typeface="宋体" pitchFamily="2" charset="-122"/>
        </a:defRPr>
      </a:lvl5pPr>
      <a:lvl6pPr marL="457200" algn="ctr" rtl="0" fontAlgn="base">
        <a:spcBef>
          <a:spcPct val="0"/>
        </a:spcBef>
        <a:spcAft>
          <a:spcPct val="0"/>
        </a:spcAft>
        <a:defRPr sz="4400">
          <a:solidFill>
            <a:schemeClr val="tx2"/>
          </a:solidFill>
          <a:latin typeface="Arial" pitchFamily="34" charset="0"/>
          <a:ea typeface="宋体" pitchFamily="2" charset="-122"/>
        </a:defRPr>
      </a:lvl6pPr>
      <a:lvl7pPr marL="914400" algn="ctr" rtl="0" fontAlgn="base">
        <a:spcBef>
          <a:spcPct val="0"/>
        </a:spcBef>
        <a:spcAft>
          <a:spcPct val="0"/>
        </a:spcAft>
        <a:defRPr sz="4400">
          <a:solidFill>
            <a:schemeClr val="tx2"/>
          </a:solidFill>
          <a:latin typeface="Arial" pitchFamily="34" charset="0"/>
          <a:ea typeface="宋体" pitchFamily="2" charset="-122"/>
        </a:defRPr>
      </a:lvl7pPr>
      <a:lvl8pPr marL="1371600" algn="ctr" rtl="0" fontAlgn="base">
        <a:spcBef>
          <a:spcPct val="0"/>
        </a:spcBef>
        <a:spcAft>
          <a:spcPct val="0"/>
        </a:spcAft>
        <a:defRPr sz="4400">
          <a:solidFill>
            <a:schemeClr val="tx2"/>
          </a:solidFill>
          <a:latin typeface="Arial" pitchFamily="34" charset="0"/>
          <a:ea typeface="宋体" pitchFamily="2" charset="-122"/>
        </a:defRPr>
      </a:lvl8pPr>
      <a:lvl9pPr marL="1828800" algn="ctr" rtl="0" fontAlgn="base">
        <a:spcBef>
          <a:spcPct val="0"/>
        </a:spcBef>
        <a:spcAft>
          <a:spcPct val="0"/>
        </a:spcAft>
        <a:defRPr sz="4400">
          <a:solidFill>
            <a:schemeClr val="tx2"/>
          </a:solidFill>
          <a:latin typeface="Arial" pitchFamily="34" charset="0"/>
          <a:ea typeface="宋体"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0" fontAlgn="base" hangingPunct="0">
        <a:spcBef>
          <a:spcPct val="20000"/>
        </a:spcBef>
        <a:spcAft>
          <a:spcPct val="0"/>
        </a:spcAft>
        <a:buChar char="»"/>
        <a:defRPr sz="2000">
          <a:solidFill>
            <a:schemeClr val="tx1"/>
          </a:solidFill>
          <a:latin typeface="+mn-lt"/>
          <a:ea typeface="+mn-ea"/>
        </a:defRPr>
      </a:lvl6pPr>
      <a:lvl7pPr marL="2971800" indent="-228600" algn="l" rtl="0" eaLnBrk="0" fontAlgn="base" hangingPunct="0">
        <a:spcBef>
          <a:spcPct val="20000"/>
        </a:spcBef>
        <a:spcAft>
          <a:spcPct val="0"/>
        </a:spcAft>
        <a:buChar char="»"/>
        <a:defRPr sz="2000">
          <a:solidFill>
            <a:schemeClr val="tx1"/>
          </a:solidFill>
          <a:latin typeface="+mn-lt"/>
          <a:ea typeface="+mn-ea"/>
        </a:defRPr>
      </a:lvl7pPr>
      <a:lvl8pPr marL="3429000" indent="-228600" algn="l" rtl="0" eaLnBrk="0" fontAlgn="base" hangingPunct="0">
        <a:spcBef>
          <a:spcPct val="20000"/>
        </a:spcBef>
        <a:spcAft>
          <a:spcPct val="0"/>
        </a:spcAft>
        <a:buChar char="»"/>
        <a:defRPr sz="2000">
          <a:solidFill>
            <a:schemeClr val="tx1"/>
          </a:solidFill>
          <a:latin typeface="+mn-lt"/>
          <a:ea typeface="+mn-ea"/>
        </a:defRPr>
      </a:lvl8pPr>
      <a:lvl9pPr marL="3886200" indent="-228600" algn="l" rtl="0" eaLnBrk="0" fontAlgn="base" hangingPunct="0">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4.tiff"/></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1.xml"/><Relationship Id="rId5" Type="http://schemas.openxmlformats.org/officeDocument/2006/relationships/image" Target="../media/image5.png"/><Relationship Id="rId4" Type="http://schemas.openxmlformats.org/officeDocument/2006/relationships/slide" Target="slide4.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2.xml"/><Relationship Id="rId5" Type="http://schemas.openxmlformats.org/officeDocument/2006/relationships/image" Target="../media/image5.png"/><Relationship Id="rId4" Type="http://schemas.openxmlformats.org/officeDocument/2006/relationships/slide" Target="slide4.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3.xml"/><Relationship Id="rId5" Type="http://schemas.openxmlformats.org/officeDocument/2006/relationships/image" Target="../media/image5.png"/><Relationship Id="rId4" Type="http://schemas.openxmlformats.org/officeDocument/2006/relationships/slide" Target="slide4.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18.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19.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chart" Target="../charts/chart1.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21.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22.xm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23.xml"/><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24.xml"/><Relationship Id="rId4" Type="http://schemas.openxmlformats.org/officeDocument/2006/relationships/image" Target="../media/image16.jpe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tags" Target="../tags/tag26.xml"/><Relationship Id="rId4" Type="http://schemas.openxmlformats.org/officeDocument/2006/relationships/image" Target="../media/image18.emf"/></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slide" Target="slide9.xml"/><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slide" Target="slide7.xml"/><Relationship Id="rId5" Type="http://schemas.openxmlformats.org/officeDocument/2006/relationships/slide" Target="slide5.xml"/><Relationship Id="rId4" Type="http://schemas.openxmlformats.org/officeDocument/2006/relationships/slide" Target="slide6.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32.xml"/><Relationship Id="rId4" Type="http://schemas.openxmlformats.org/officeDocument/2006/relationships/image" Target="../media/image20.emf"/></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33.xml"/><Relationship Id="rId4" Type="http://schemas.openxmlformats.org/officeDocument/2006/relationships/image" Target="../media/image21.emf"/></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34.xml"/><Relationship Id="rId4" Type="http://schemas.openxmlformats.org/officeDocument/2006/relationships/image" Target="../media/image22.png"/></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35.xml"/><Relationship Id="rId4" Type="http://schemas.openxmlformats.org/officeDocument/2006/relationships/image" Target="../media/image23.png"/></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36.xml"/><Relationship Id="rId4" Type="http://schemas.openxmlformats.org/officeDocument/2006/relationships/image" Target="../media/image24.png"/></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37.xml"/><Relationship Id="rId4" Type="http://schemas.openxmlformats.org/officeDocument/2006/relationships/image" Target="../media/image25.jpeg"/></Relationships>
</file>

<file path=ppt/slides/_rels/slide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38.xml"/><Relationship Id="rId4" Type="http://schemas.openxmlformats.org/officeDocument/2006/relationships/image" Target="../media/image25.jpeg"/></Relationships>
</file>

<file path=ppt/slides/_rels/slide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39.xml"/><Relationship Id="rId4" Type="http://schemas.openxmlformats.org/officeDocument/2006/relationships/image" Target="../media/image25.jpeg"/></Relationships>
</file>

<file path=ppt/slides/_rels/slide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40.xml"/><Relationship Id="rId4" Type="http://schemas.openxmlformats.org/officeDocument/2006/relationships/image" Target="../media/image25.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slide" Target="slide10.xml"/><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slide" Target="slide12.xml"/><Relationship Id="rId5" Type="http://schemas.openxmlformats.org/officeDocument/2006/relationships/slide" Target="slide11.xml"/><Relationship Id="rId4" Type="http://schemas.openxmlformats.org/officeDocument/2006/relationships/slide" Target="slide9.xml"/></Relationships>
</file>

<file path=ppt/slides/_rels/slide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41.xml"/><Relationship Id="rId4" Type="http://schemas.openxmlformats.org/officeDocument/2006/relationships/image" Target="../media/image26.png"/></Relationships>
</file>

<file path=ppt/slides/_rels/slide4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42.xml"/><Relationship Id="rId5" Type="http://schemas.microsoft.com/office/2007/relationships/hdphoto" Target="../media/hdphoto1.wdp"/><Relationship Id="rId4" Type="http://schemas.openxmlformats.org/officeDocument/2006/relationships/image" Target="../media/image27.png"/></Relationships>
</file>

<file path=ppt/slides/_rels/slide4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43.xml"/></Relationships>
</file>

<file path=ppt/slides/_rels/slide4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44.xml"/><Relationship Id="rId4" Type="http://schemas.openxmlformats.org/officeDocument/2006/relationships/image" Target="../media/image25.jpeg"/></Relationships>
</file>

<file path=ppt/slides/_rels/slide4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45.xml"/><Relationship Id="rId4" Type="http://schemas.openxmlformats.org/officeDocument/2006/relationships/image" Target="../media/image25.jpeg"/></Relationships>
</file>

<file path=ppt/slides/_rels/slide4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46.xml"/><Relationship Id="rId4" Type="http://schemas.openxmlformats.org/officeDocument/2006/relationships/image" Target="../media/image25.jpeg"/></Relationships>
</file>

<file path=ppt/slides/_rels/slide4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47.xml"/><Relationship Id="rId4" Type="http://schemas.openxmlformats.org/officeDocument/2006/relationships/image" Target="../media/image28.png"/></Relationships>
</file>

<file path=ppt/slides/_rels/slide4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48.xml"/><Relationship Id="rId5" Type="http://schemas.microsoft.com/office/2007/relationships/hdphoto" Target="../media/hdphoto2.wdp"/><Relationship Id="rId4" Type="http://schemas.openxmlformats.org/officeDocument/2006/relationships/image" Target="../media/image29.png"/></Relationships>
</file>

<file path=ppt/slides/_rels/slide4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49.xml"/></Relationships>
</file>

<file path=ppt/slides/_rels/slide4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Layout" Target="../slideLayouts/slideLayout2.xml"/><Relationship Id="rId1" Type="http://schemas.openxmlformats.org/officeDocument/2006/relationships/tags" Target="../tags/tag50.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image" Target="../media/image5.png"/><Relationship Id="rId4" Type="http://schemas.openxmlformats.org/officeDocument/2006/relationships/slide" Target="slide3.xml"/></Relationships>
</file>

<file path=ppt/slides/_rels/slide5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51.xml"/><Relationship Id="rId4" Type="http://schemas.openxmlformats.org/officeDocument/2006/relationships/image" Target="../media/image25.jpeg"/></Relationships>
</file>

<file path=ppt/slides/_rels/slide5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52.xml"/><Relationship Id="rId4" Type="http://schemas.openxmlformats.org/officeDocument/2006/relationships/image" Target="../media/image25.jpeg"/></Relationships>
</file>

<file path=ppt/slides/_rels/slide5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53.xml"/><Relationship Id="rId4" Type="http://schemas.openxmlformats.org/officeDocument/2006/relationships/image" Target="../media/image30.png"/></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xml"/><Relationship Id="rId1" Type="http://schemas.openxmlformats.org/officeDocument/2006/relationships/tags" Target="../tags/tag54.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 Id="rId5" Type="http://schemas.openxmlformats.org/officeDocument/2006/relationships/image" Target="../media/image5.png"/><Relationship Id="rId4" Type="http://schemas.openxmlformats.org/officeDocument/2006/relationships/slide" Target="slide3.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8.xml"/><Relationship Id="rId5" Type="http://schemas.openxmlformats.org/officeDocument/2006/relationships/image" Target="../media/image5.png"/><Relationship Id="rId4" Type="http://schemas.openxmlformats.org/officeDocument/2006/relationships/slide" Target="slide3.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9.xml"/><Relationship Id="rId5" Type="http://schemas.openxmlformats.org/officeDocument/2006/relationships/image" Target="../media/image5.png"/><Relationship Id="rId4" Type="http://schemas.openxmlformats.org/officeDocument/2006/relationships/slide" Target="slide3.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slide" Target="slide4.xml"/><Relationship Id="rId5" Type="http://schemas.openxmlformats.org/officeDocument/2006/relationships/image" Target="../media/image5.png"/><Relationship Id="rId4" Type="http://schemas.openxmlformats.org/officeDocument/2006/relationships/slide" Target="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2"/>
          <p:cNvSpPr txBox="1">
            <a:spLocks noChangeArrowheads="1"/>
          </p:cNvSpPr>
          <p:nvPr/>
        </p:nvSpPr>
        <p:spPr bwMode="auto">
          <a:xfrm>
            <a:off x="381000" y="2708275"/>
            <a:ext cx="9144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buFont typeface="Arial" pitchFamily="34" charset="0"/>
              <a:buNone/>
            </a:pPr>
            <a:r>
              <a:rPr lang="zh-CN" altLang="en-US" sz="3600" b="1" dirty="0">
                <a:solidFill>
                  <a:schemeClr val="bg1"/>
                </a:solidFill>
                <a:latin typeface="微软雅黑" pitchFamily="34" charset="-122"/>
                <a:ea typeface="微软雅黑" pitchFamily="34" charset="-122"/>
                <a:sym typeface="微软雅黑" pitchFamily="34" charset="-122"/>
              </a:rPr>
              <a:t>第</a:t>
            </a:r>
            <a:r>
              <a:rPr lang="en-US" altLang="zh-CN" sz="3600" b="1" dirty="0">
                <a:solidFill>
                  <a:schemeClr val="bg1"/>
                </a:solidFill>
                <a:latin typeface="微软雅黑" pitchFamily="34" charset="-122"/>
                <a:ea typeface="微软雅黑" pitchFamily="34" charset="-122"/>
                <a:sym typeface="微软雅黑" pitchFamily="34" charset="-122"/>
              </a:rPr>
              <a:t>4</a:t>
            </a:r>
            <a:r>
              <a:rPr lang="zh-CN" altLang="en-US" sz="3600" b="1" dirty="0">
                <a:solidFill>
                  <a:schemeClr val="bg1"/>
                </a:solidFill>
                <a:latin typeface="微软雅黑" pitchFamily="34" charset="-122"/>
                <a:ea typeface="微软雅黑" pitchFamily="34" charset="-122"/>
                <a:sym typeface="微软雅黑" pitchFamily="34" charset="-122"/>
              </a:rPr>
              <a:t>章  </a:t>
            </a:r>
            <a:r>
              <a:rPr lang="en-US" altLang="zh-CN" sz="3600" b="1" dirty="0">
                <a:solidFill>
                  <a:schemeClr val="bg1"/>
                </a:solidFill>
                <a:latin typeface="微软雅黑" pitchFamily="34" charset="-122"/>
                <a:ea typeface="微软雅黑" pitchFamily="34" charset="-122"/>
                <a:sym typeface="微软雅黑" pitchFamily="34" charset="-122"/>
              </a:rPr>
              <a:t>MapReduce</a:t>
            </a:r>
            <a:r>
              <a:rPr lang="zh-CN" altLang="en-US" sz="3600" b="1" dirty="0">
                <a:solidFill>
                  <a:schemeClr val="bg1"/>
                </a:solidFill>
                <a:latin typeface="微软雅黑" pitchFamily="34" charset="-122"/>
                <a:ea typeface="微软雅黑" pitchFamily="34" charset="-122"/>
                <a:sym typeface="微软雅黑" pitchFamily="34" charset="-122"/>
              </a:rPr>
              <a:t>分布式计算框架</a:t>
            </a:r>
            <a:r>
              <a:rPr lang="en-US" altLang="zh-CN" sz="3600" b="1" dirty="0">
                <a:solidFill>
                  <a:schemeClr val="bg1"/>
                </a:solidFill>
                <a:latin typeface="微软雅黑" pitchFamily="34" charset="-122"/>
                <a:ea typeface="微软雅黑" pitchFamily="34" charset="-122"/>
                <a:sym typeface="微软雅黑" pitchFamily="34" charset="-122"/>
              </a:rPr>
              <a:t>	</a:t>
            </a:r>
            <a:endParaRPr lang="zh-CN" altLang="en-US" sz="3600" b="1" dirty="0">
              <a:solidFill>
                <a:schemeClr val="bg1"/>
              </a:solidFill>
              <a:latin typeface="微软雅黑" pitchFamily="34" charset="-122"/>
              <a:ea typeface="微软雅黑" pitchFamily="34" charset="-122"/>
              <a:sym typeface="微软雅黑" pitchFamily="34" charset="-122"/>
            </a:endParaRPr>
          </a:p>
        </p:txBody>
      </p:sp>
      <p:sp>
        <p:nvSpPr>
          <p:cNvPr id="10" name="矩形 9"/>
          <p:cNvSpPr/>
          <p:nvPr/>
        </p:nvSpPr>
        <p:spPr>
          <a:xfrm>
            <a:off x="2542310" y="5356513"/>
            <a:ext cx="4572000" cy="1156855"/>
          </a:xfrm>
          <a:prstGeom prst="rect">
            <a:avLst/>
          </a:prstGeom>
          <a:ln>
            <a:noFill/>
          </a:ln>
        </p:spPr>
        <p:txBody>
          <a:bodyPr>
            <a:spAutoFit/>
          </a:bodyPr>
          <a:lstStyle/>
          <a:p>
            <a:pPr>
              <a:lnSpc>
                <a:spcPct val="150000"/>
              </a:lnSpc>
              <a:defRPr/>
            </a:pPr>
            <a:r>
              <a:rPr lang="en-US" altLang="zh-CN" sz="1600" b="1" dirty="0">
                <a:solidFill>
                  <a:srgbClr val="75A0DD"/>
                </a:solidFill>
                <a:latin typeface="微软雅黑"/>
                <a:ea typeface="微软雅黑" pitchFamily="34" charset="-122"/>
                <a:sym typeface="微软雅黑" pitchFamily="34" charset="-122"/>
              </a:rPr>
              <a:t>· </a:t>
            </a:r>
            <a:r>
              <a:rPr lang="en-US" altLang="zh-CN" sz="1600" dirty="0">
                <a:solidFill>
                  <a:srgbClr val="75A0DD"/>
                </a:solidFill>
                <a:latin typeface="微软雅黑" pitchFamily="34" charset="-122"/>
                <a:ea typeface="微软雅黑" pitchFamily="34" charset="-122"/>
                <a:sym typeface="微软雅黑" pitchFamily="34" charset="-122"/>
              </a:rPr>
              <a:t>MapReduce</a:t>
            </a:r>
            <a:r>
              <a:rPr lang="zh-CN" altLang="en-US" sz="1600" dirty="0">
                <a:solidFill>
                  <a:srgbClr val="75A0DD"/>
                </a:solidFill>
                <a:latin typeface="微软雅黑" pitchFamily="34" charset="-122"/>
                <a:ea typeface="微软雅黑" pitchFamily="34" charset="-122"/>
                <a:sym typeface="微软雅黑" pitchFamily="34" charset="-122"/>
              </a:rPr>
              <a:t>概述</a:t>
            </a:r>
            <a:endParaRPr lang="en-US" altLang="zh-CN" sz="1600" dirty="0">
              <a:solidFill>
                <a:srgbClr val="75A0DD"/>
              </a:solidFill>
              <a:latin typeface="微软雅黑" pitchFamily="34" charset="-122"/>
              <a:ea typeface="微软雅黑" pitchFamily="34" charset="-122"/>
              <a:sym typeface="微软雅黑" pitchFamily="34" charset="-122"/>
            </a:endParaRPr>
          </a:p>
          <a:p>
            <a:pPr>
              <a:lnSpc>
                <a:spcPct val="150000"/>
              </a:lnSpc>
              <a:defRPr/>
            </a:pPr>
            <a:r>
              <a:rPr lang="en-US" altLang="zh-CN" sz="1600" b="1" dirty="0">
                <a:solidFill>
                  <a:srgbClr val="75A0DD"/>
                </a:solidFill>
                <a:latin typeface="微软雅黑"/>
                <a:ea typeface="微软雅黑" pitchFamily="34" charset="-122"/>
                <a:sym typeface="微软雅黑" pitchFamily="34" charset="-122"/>
              </a:rPr>
              <a:t>· </a:t>
            </a:r>
            <a:r>
              <a:rPr lang="en-US" altLang="zh-CN" sz="1600" dirty="0">
                <a:solidFill>
                  <a:srgbClr val="75A0DD"/>
                </a:solidFill>
                <a:latin typeface="微软雅黑" pitchFamily="34" charset="-122"/>
                <a:ea typeface="微软雅黑" pitchFamily="34" charset="-122"/>
                <a:sym typeface="微软雅黑" pitchFamily="34" charset="-122"/>
              </a:rPr>
              <a:t>MapReduce</a:t>
            </a:r>
            <a:r>
              <a:rPr lang="zh-CN" altLang="en-US" sz="1600" dirty="0">
                <a:solidFill>
                  <a:srgbClr val="75A0DD"/>
                </a:solidFill>
                <a:latin typeface="微软雅黑" pitchFamily="34" charset="-122"/>
                <a:ea typeface="微软雅黑" pitchFamily="34" charset="-122"/>
                <a:sym typeface="微软雅黑" pitchFamily="34" charset="-122"/>
              </a:rPr>
              <a:t>工作原理</a:t>
            </a:r>
            <a:endParaRPr lang="en-US" altLang="zh-CN" sz="1600" dirty="0">
              <a:solidFill>
                <a:srgbClr val="75A0DD"/>
              </a:solidFill>
              <a:latin typeface="微软雅黑" pitchFamily="34" charset="-122"/>
              <a:ea typeface="微软雅黑" pitchFamily="34" charset="-122"/>
              <a:sym typeface="微软雅黑" pitchFamily="34" charset="-122"/>
            </a:endParaRPr>
          </a:p>
          <a:p>
            <a:pPr>
              <a:lnSpc>
                <a:spcPct val="150000"/>
              </a:lnSpc>
              <a:defRPr/>
            </a:pPr>
            <a:r>
              <a:rPr lang="en-US" altLang="zh-CN" sz="1600" b="1" dirty="0">
                <a:solidFill>
                  <a:srgbClr val="75A0DD"/>
                </a:solidFill>
                <a:latin typeface="微软雅黑"/>
                <a:ea typeface="微软雅黑" pitchFamily="34" charset="-122"/>
                <a:sym typeface="微软雅黑" pitchFamily="34" charset="-122"/>
              </a:rPr>
              <a:t>· </a:t>
            </a:r>
            <a:r>
              <a:rPr lang="en-US" altLang="zh-CN" sz="1600" dirty="0">
                <a:solidFill>
                  <a:srgbClr val="75A0DD"/>
                </a:solidFill>
                <a:latin typeface="微软雅黑" pitchFamily="34" charset="-122"/>
                <a:ea typeface="微软雅黑" pitchFamily="34" charset="-122"/>
                <a:sym typeface="微软雅黑" pitchFamily="34" charset="-122"/>
              </a:rPr>
              <a:t>MapReduce</a:t>
            </a:r>
            <a:r>
              <a:rPr lang="zh-CN" altLang="en-US" sz="1600" dirty="0">
                <a:solidFill>
                  <a:srgbClr val="75A0DD"/>
                </a:solidFill>
                <a:latin typeface="微软雅黑" pitchFamily="34" charset="-122"/>
                <a:ea typeface="微软雅黑" pitchFamily="34" charset="-122"/>
                <a:sym typeface="微软雅黑" pitchFamily="34" charset="-122"/>
              </a:rPr>
              <a:t>编程组件</a:t>
            </a:r>
            <a:endParaRPr lang="en-US" altLang="zh-CN" sz="1600" dirty="0">
              <a:solidFill>
                <a:srgbClr val="75A0DD"/>
              </a:solidFill>
              <a:latin typeface="微软雅黑" pitchFamily="34" charset="-122"/>
              <a:ea typeface="微软雅黑" pitchFamily="34" charset="-122"/>
              <a:sym typeface="微软雅黑" pitchFamily="34" charset="-122"/>
            </a:endParaRPr>
          </a:p>
        </p:txBody>
      </p:sp>
      <p:sp>
        <p:nvSpPr>
          <p:cNvPr id="14" name="TextBox 13"/>
          <p:cNvSpPr>
            <a:spLocks noChangeArrowheads="1"/>
          </p:cNvSpPr>
          <p:nvPr/>
        </p:nvSpPr>
        <p:spPr bwMode="auto">
          <a:xfrm>
            <a:off x="5430838" y="5176255"/>
            <a:ext cx="3873500" cy="1526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marL="285750" indent="-285750">
              <a:lnSpc>
                <a:spcPct val="150000"/>
              </a:lnSpc>
              <a:buFont typeface="Arial" panose="020B0604020202020204" pitchFamily="34" charset="0"/>
              <a:buChar char="•"/>
              <a:defRPr/>
            </a:pPr>
            <a:endParaRPr lang="en-US" altLang="zh-CN" sz="1600" b="1" dirty="0">
              <a:solidFill>
                <a:srgbClr val="75A0DD"/>
              </a:solidFill>
              <a:latin typeface="微软雅黑" pitchFamily="34" charset="-122"/>
              <a:ea typeface="微软雅黑" pitchFamily="34" charset="-122"/>
              <a:sym typeface="微软雅黑" pitchFamily="34" charset="-122"/>
            </a:endParaRPr>
          </a:p>
          <a:p>
            <a:pPr marL="285750" indent="-285750">
              <a:lnSpc>
                <a:spcPct val="150000"/>
              </a:lnSpc>
              <a:buFont typeface="Arial" panose="020B0604020202020204" pitchFamily="34" charset="0"/>
              <a:buChar char="•"/>
              <a:defRPr/>
            </a:pPr>
            <a:r>
              <a:rPr lang="en-US" altLang="zh-CN" sz="1600" dirty="0">
                <a:solidFill>
                  <a:srgbClr val="75A0DD"/>
                </a:solidFill>
                <a:latin typeface="微软雅黑" pitchFamily="34" charset="-122"/>
                <a:ea typeface="微软雅黑" pitchFamily="34" charset="-122"/>
                <a:sym typeface="微软雅黑" pitchFamily="34" charset="-122"/>
              </a:rPr>
              <a:t>MapReduce</a:t>
            </a:r>
            <a:r>
              <a:rPr lang="zh-CN" altLang="en-US" sz="1600" dirty="0">
                <a:solidFill>
                  <a:srgbClr val="75A0DD"/>
                </a:solidFill>
                <a:latin typeface="微软雅黑" pitchFamily="34" charset="-122"/>
                <a:ea typeface="微软雅黑" pitchFamily="34" charset="-122"/>
                <a:sym typeface="微软雅黑" pitchFamily="34" charset="-122"/>
              </a:rPr>
              <a:t>运行模式</a:t>
            </a:r>
            <a:endParaRPr lang="en-US" altLang="zh-CN" sz="1600" dirty="0">
              <a:solidFill>
                <a:srgbClr val="75A0DD"/>
              </a:solidFill>
              <a:latin typeface="微软雅黑" pitchFamily="34" charset="-122"/>
              <a:ea typeface="微软雅黑" pitchFamily="34" charset="-122"/>
              <a:sym typeface="微软雅黑" pitchFamily="34" charset="-122"/>
            </a:endParaRPr>
          </a:p>
          <a:p>
            <a:pPr marL="285750" indent="-285750">
              <a:lnSpc>
                <a:spcPct val="150000"/>
              </a:lnSpc>
              <a:buFont typeface="Arial" panose="020B0604020202020204" pitchFamily="34" charset="0"/>
              <a:buChar char="•"/>
              <a:defRPr/>
            </a:pPr>
            <a:r>
              <a:rPr lang="en-US" altLang="zh-CN" sz="1600" dirty="0">
                <a:solidFill>
                  <a:srgbClr val="75A0DD"/>
                </a:solidFill>
                <a:latin typeface="微软雅黑" pitchFamily="34" charset="-122"/>
                <a:ea typeface="微软雅黑" pitchFamily="34" charset="-122"/>
                <a:sym typeface="微软雅黑" pitchFamily="34" charset="-122"/>
              </a:rPr>
              <a:t>MapReduce</a:t>
            </a:r>
            <a:r>
              <a:rPr lang="zh-CN" altLang="en-US" sz="1600" dirty="0">
                <a:solidFill>
                  <a:srgbClr val="75A0DD"/>
                </a:solidFill>
                <a:latin typeface="微软雅黑" pitchFamily="34" charset="-122"/>
                <a:ea typeface="微软雅黑" pitchFamily="34" charset="-122"/>
                <a:sym typeface="微软雅黑" pitchFamily="34" charset="-122"/>
              </a:rPr>
              <a:t>性能优化策略</a:t>
            </a:r>
            <a:endParaRPr lang="en-US" altLang="zh-CN" sz="1600" dirty="0">
              <a:solidFill>
                <a:srgbClr val="75A0DD"/>
              </a:solidFill>
              <a:latin typeface="微软雅黑" pitchFamily="34" charset="-122"/>
              <a:ea typeface="微软雅黑" pitchFamily="34" charset="-122"/>
              <a:sym typeface="微软雅黑" pitchFamily="34" charset="-122"/>
            </a:endParaRPr>
          </a:p>
          <a:p>
            <a:pPr>
              <a:lnSpc>
                <a:spcPct val="150000"/>
              </a:lnSpc>
              <a:defRPr/>
            </a:pPr>
            <a:endParaRPr lang="en-US" altLang="zh-CN" sz="1600" dirty="0">
              <a:solidFill>
                <a:srgbClr val="000000"/>
              </a:solidFill>
              <a:latin typeface="微软雅黑" pitchFamily="34" charset="-122"/>
              <a:ea typeface="微软雅黑" pitchFamily="34" charset="-122"/>
            </a:endParaRPr>
          </a:p>
        </p:txBody>
      </p:sp>
      <p:pic>
        <p:nvPicPr>
          <p:cNvPr id="9" name="图片 1">
            <a:extLst>
              <a:ext uri="{FF2B5EF4-FFF2-40B4-BE49-F238E27FC236}">
                <a16:creationId xmlns:a16="http://schemas.microsoft.com/office/drawing/2014/main" xmlns="" id="{8B848FA0-AD92-1B4E-9561-85E0E9914E9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5938" y="5274541"/>
            <a:ext cx="1303337"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left)">
                                      <p:cBhvr>
                                        <p:cTn id="13" dur="500"/>
                                        <p:tgtEl>
                                          <p:spTgt spid="10"/>
                                        </p:tgtEl>
                                      </p:cBhvr>
                                    </p:animEffect>
                                  </p:childTnLst>
                                </p:cTn>
                              </p:par>
                            </p:childTnLst>
                          </p:cTn>
                        </p:par>
                        <p:par>
                          <p:cTn id="14" fill="hold" nodeType="afterGroup">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4" grpId="0"/>
    </p:bld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AutoShape 132"/>
          <p:cNvSpPr>
            <a:spLocks noChangeArrowheads="1"/>
          </p:cNvSpPr>
          <p:nvPr/>
        </p:nvSpPr>
        <p:spPr bwMode="auto">
          <a:xfrm>
            <a:off x="392113" y="1301174"/>
            <a:ext cx="2016125" cy="5178435"/>
          </a:xfrm>
          <a:prstGeom prst="upArrow">
            <a:avLst>
              <a:gd name="adj1" fmla="val 66296"/>
              <a:gd name="adj2" fmla="val 58426"/>
            </a:avLst>
          </a:prstGeom>
          <a:gradFill flip="none" rotWithShape="1">
            <a:gsLst>
              <a:gs pos="0">
                <a:srgbClr val="D5F4FF"/>
              </a:gs>
              <a:gs pos="100000">
                <a:srgbClr val="764718">
                  <a:alpha val="0"/>
                </a:srgbClr>
              </a:gs>
            </a:gsLst>
            <a:path path="circle">
              <a:fillToRect l="100000" b="100000"/>
            </a:path>
            <a:tileRect t="-100000" r="-100000"/>
          </a:gradFill>
          <a:ln>
            <a:noFill/>
          </a:ln>
        </p:spPr>
        <p:txBody>
          <a:bodyPr wrap="none" anchor="ctr"/>
          <a:lstStyle/>
          <a:p>
            <a:pPr latinLnBrk="1">
              <a:defRPr/>
            </a:pPr>
            <a:endParaRPr kumimoji="1" lang="ko-KR" altLang="en-US">
              <a:solidFill>
                <a:srgbClr val="000000"/>
              </a:solidFill>
              <a:effectLst>
                <a:outerShdw blurRad="38100" dist="38100" dir="2700000" algn="tl">
                  <a:srgbClr val="000000">
                    <a:alpha val="43137"/>
                  </a:srgbClr>
                </a:outerShdw>
              </a:effectLst>
              <a:latin typeface="Gulim" pitchFamily="34" charset="-127"/>
              <a:ea typeface="Gulim" pitchFamily="34" charset="-127"/>
            </a:endParaRPr>
          </a:p>
        </p:txBody>
      </p:sp>
      <p:sp>
        <p:nvSpPr>
          <p:cNvPr id="7" name="AutoShape 208"/>
          <p:cNvSpPr>
            <a:spLocks noChangeArrowheads="1"/>
          </p:cNvSpPr>
          <p:nvPr/>
        </p:nvSpPr>
        <p:spPr bwMode="auto">
          <a:xfrm>
            <a:off x="2408238" y="1530350"/>
            <a:ext cx="6342380" cy="850900"/>
          </a:xfrm>
          <a:prstGeom prst="roundRect">
            <a:avLst>
              <a:gd name="adj" fmla="val 17352"/>
            </a:avLst>
          </a:prstGeom>
          <a:solidFill>
            <a:srgbClr val="FFFFFF"/>
          </a:solidFill>
          <a:ln w="19050" algn="ctr">
            <a:solidFill>
              <a:schemeClr val="bg1">
                <a:lumMod val="95000"/>
              </a:schemeClr>
            </a:solidFill>
            <a:round/>
            <a:headEnd/>
            <a:tailEnd/>
          </a:ln>
          <a:effectLst>
            <a:outerShdw blurRad="76200" dir="13500000" sy="23000" kx="1200000" algn="br" rotWithShape="0">
              <a:prstClr val="black">
                <a:alpha val="20000"/>
              </a:prstClr>
            </a:outerShdw>
          </a:effectLst>
        </p:spPr>
        <p:txBody>
          <a:bodyPr wrap="none" anchor="ctr"/>
          <a:lstStyle/>
          <a:p>
            <a:pPr eaLnBrk="1" fontAlgn="auto" latinLnBrk="1" hangingPunct="1">
              <a:spcBef>
                <a:spcPts val="0"/>
              </a:spcBef>
              <a:spcAft>
                <a:spcPts val="0"/>
              </a:spcAft>
              <a:defRPr/>
            </a:pPr>
            <a:endParaRPr kumimoji="1" lang="ko-KR" altLang="en-US" kern="0">
              <a:solidFill>
                <a:srgbClr val="000000"/>
              </a:solidFill>
              <a:effectLst>
                <a:outerShdw blurRad="38100" dist="38100" dir="2700000" algn="tl">
                  <a:srgbClr val="000000">
                    <a:alpha val="43137"/>
                  </a:srgbClr>
                </a:outerShdw>
              </a:effectLst>
              <a:latin typeface="Gulim" pitchFamily="34" charset="-127"/>
              <a:ea typeface="Gulim" pitchFamily="34" charset="-127"/>
            </a:endParaRPr>
          </a:p>
        </p:txBody>
      </p:sp>
      <p:sp>
        <p:nvSpPr>
          <p:cNvPr id="6150" name="TextBox 312"/>
          <p:cNvSpPr txBox="1">
            <a:spLocks noChangeArrowheads="1"/>
          </p:cNvSpPr>
          <p:nvPr/>
        </p:nvSpPr>
        <p:spPr bwMode="auto">
          <a:xfrm>
            <a:off x="2374900" y="1667193"/>
            <a:ext cx="64833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lang="en-US" altLang="zh-CN" sz="2800" b="1" dirty="0"/>
              <a:t>4.6  MapReduce</a:t>
            </a:r>
            <a:r>
              <a:rPr lang="zh-CN" altLang="en-US" sz="2800" b="1" dirty="0"/>
              <a:t>经典案例</a:t>
            </a:r>
            <a:r>
              <a:rPr lang="en-US" altLang="zh-CN" sz="2800" b="1" dirty="0"/>
              <a:t>——</a:t>
            </a:r>
            <a:r>
              <a:rPr lang="zh-CN" altLang="en-US" sz="2800" b="1" dirty="0"/>
              <a:t>倒排索引</a:t>
            </a:r>
          </a:p>
        </p:txBody>
      </p:sp>
      <p:pic>
        <p:nvPicPr>
          <p:cNvPr id="6151" name="Picture 3">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8963" y="1952625"/>
            <a:ext cx="1622425"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00ACE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 name="标题 1"/>
          <p:cNvSpPr>
            <a:spLocks noChangeArrowheads="1"/>
          </p:cNvSpPr>
          <p:nvPr/>
        </p:nvSpPr>
        <p:spPr bwMode="auto">
          <a:xfrm>
            <a:off x="1758950" y="115888"/>
            <a:ext cx="5148263" cy="765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marL="571500" indent="-571500" eaLnBrk="1" hangingPunct="1">
              <a:buFont typeface="Wingdings" pitchFamily="2" charset="2"/>
              <a:buNone/>
            </a:pPr>
            <a:r>
              <a:rPr lang="en-US" altLang="zh-CN" sz="3600">
                <a:solidFill>
                  <a:srgbClr val="1369B2"/>
                </a:solidFill>
                <a:sym typeface="Wingdings" pitchFamily="2" charset="2"/>
              </a:rPr>
              <a:t></a:t>
            </a:r>
            <a:r>
              <a:rPr lang="zh-CN" altLang="en-US" sz="3600" b="1">
                <a:solidFill>
                  <a:srgbClr val="1369B2"/>
                </a:solidFill>
                <a:latin typeface="微软雅黑" pitchFamily="34" charset="-122"/>
                <a:ea typeface="微软雅黑" pitchFamily="34" charset="-122"/>
                <a:sym typeface="宋体" pitchFamily="2" charset="-122"/>
              </a:rPr>
              <a:t> 知识架构</a:t>
            </a:r>
          </a:p>
        </p:txBody>
      </p:sp>
      <p:grpSp>
        <p:nvGrpSpPr>
          <p:cNvPr id="6153" name="组合 311"/>
          <p:cNvGrpSpPr>
            <a:grpSpLocks/>
          </p:cNvGrpSpPr>
          <p:nvPr/>
        </p:nvGrpSpPr>
        <p:grpSpPr bwMode="auto">
          <a:xfrm>
            <a:off x="1087438" y="3008630"/>
            <a:ext cx="7648575" cy="668338"/>
            <a:chOff x="1010252" y="5045323"/>
            <a:chExt cx="7647973" cy="669007"/>
          </a:xfrm>
        </p:grpSpPr>
        <p:grpSp>
          <p:nvGrpSpPr>
            <p:cNvPr id="6195" name="组合 345"/>
            <p:cNvGrpSpPr>
              <a:grpSpLocks/>
            </p:cNvGrpSpPr>
            <p:nvPr/>
          </p:nvGrpSpPr>
          <p:grpSpPr bwMode="auto">
            <a:xfrm>
              <a:off x="2520950" y="5045323"/>
              <a:ext cx="6137275" cy="669007"/>
              <a:chOff x="2520950" y="4924673"/>
              <a:chExt cx="6137275" cy="789657"/>
            </a:xfrm>
          </p:grpSpPr>
          <p:sp>
            <p:nvSpPr>
              <p:cNvPr id="57" name="AutoShape 218"/>
              <p:cNvSpPr>
                <a:spLocks noChangeArrowheads="1"/>
              </p:cNvSpPr>
              <p:nvPr/>
            </p:nvSpPr>
            <p:spPr bwMode="auto">
              <a:xfrm>
                <a:off x="2721442" y="5393590"/>
                <a:ext cx="5806618" cy="320740"/>
              </a:xfrm>
              <a:prstGeom prst="roundRect">
                <a:avLst>
                  <a:gd name="adj" fmla="val 50000"/>
                </a:avLst>
              </a:prstGeom>
              <a:gradFill rotWithShape="1">
                <a:gsLst>
                  <a:gs pos="0">
                    <a:srgbClr val="000000">
                      <a:alpha val="50000"/>
                    </a:srgbClr>
                  </a:gs>
                  <a:gs pos="100000">
                    <a:srgbClr val="000000">
                      <a:gamma/>
                      <a:tint val="57647"/>
                      <a:invGamma/>
                      <a:alpha val="0"/>
                    </a:srgbClr>
                  </a:gs>
                </a:gsLst>
                <a:path path="shape">
                  <a:fillToRect l="50000" t="50000" r="50000" b="50000"/>
                </a:path>
              </a:gradFill>
              <a:ln w="9525" algn="ctr">
                <a:noFill/>
                <a:round/>
                <a:headEnd/>
                <a:tailEnd/>
              </a:ln>
              <a:effectLst/>
            </p:spPr>
            <p:txBody>
              <a:bodyPr wrap="none" anchor="ctr"/>
              <a:lstStyle/>
              <a:p>
                <a:pPr eaLnBrk="1" fontAlgn="auto" latinLnBrk="1" hangingPunct="1">
                  <a:spcBef>
                    <a:spcPts val="0"/>
                  </a:spcBef>
                  <a:spcAft>
                    <a:spcPts val="0"/>
                  </a:spcAft>
                  <a:defRPr/>
                </a:pPr>
                <a:endParaRPr kumimoji="1" lang="ko-KR" altLang="en-US" kern="0">
                  <a:solidFill>
                    <a:srgbClr val="000000"/>
                  </a:solidFill>
                  <a:effectLst>
                    <a:outerShdw blurRad="38100" dist="38100" dir="2700000" algn="tl">
                      <a:srgbClr val="000000">
                        <a:alpha val="43137"/>
                      </a:srgbClr>
                    </a:outerShdw>
                  </a:effectLst>
                  <a:latin typeface="Gulim" pitchFamily="34" charset="-127"/>
                  <a:ea typeface="Gulim" pitchFamily="34" charset="-127"/>
                </a:endParaRPr>
              </a:p>
            </p:txBody>
          </p:sp>
          <p:grpSp>
            <p:nvGrpSpPr>
              <p:cNvPr id="6201" name="组合 351"/>
              <p:cNvGrpSpPr>
                <a:grpSpLocks/>
              </p:cNvGrpSpPr>
              <p:nvPr/>
            </p:nvGrpSpPr>
            <p:grpSpPr bwMode="auto">
              <a:xfrm>
                <a:off x="2520950" y="4924673"/>
                <a:ext cx="6137275" cy="664245"/>
                <a:chOff x="2520950" y="4868193"/>
                <a:chExt cx="6137275" cy="720725"/>
              </a:xfrm>
            </p:grpSpPr>
            <p:sp>
              <p:nvSpPr>
                <p:cNvPr id="59" name="AutoShape 181"/>
                <p:cNvSpPr>
                  <a:spLocks noChangeArrowheads="1"/>
                </p:cNvSpPr>
                <p:nvPr/>
              </p:nvSpPr>
              <p:spPr bwMode="auto">
                <a:xfrm>
                  <a:off x="2521433" y="4868193"/>
                  <a:ext cx="6136792" cy="720444"/>
                </a:xfrm>
                <a:prstGeom prst="roundRect">
                  <a:avLst>
                    <a:gd name="adj" fmla="val 50000"/>
                  </a:avLst>
                </a:prstGeom>
                <a:solidFill>
                  <a:srgbClr val="D5F4FF"/>
                </a:solidFill>
                <a:ln w="19050" algn="ctr">
                  <a:solidFill>
                    <a:srgbClr val="FFFFFF"/>
                  </a:solidFill>
                  <a:round/>
                  <a:headEnd/>
                  <a:tailEnd/>
                </a:ln>
              </p:spPr>
              <p:txBody>
                <a:bodyPr wrap="none" anchor="ctr"/>
                <a:lstStyle/>
                <a:p>
                  <a:pPr eaLnBrk="1" fontAlgn="auto" latinLnBrk="1" hangingPunct="1">
                    <a:spcBef>
                      <a:spcPts val="0"/>
                    </a:spcBef>
                    <a:spcAft>
                      <a:spcPts val="0"/>
                    </a:spcAft>
                    <a:defRPr/>
                  </a:pPr>
                  <a:endParaRPr kumimoji="1" lang="ko-KR" altLang="en-US" kern="0">
                    <a:solidFill>
                      <a:srgbClr val="000000"/>
                    </a:solidFill>
                    <a:effectLst>
                      <a:outerShdw blurRad="38100" dist="38100" dir="2700000" algn="tl">
                        <a:srgbClr val="000000">
                          <a:alpha val="43137"/>
                        </a:srgbClr>
                      </a:outerShdw>
                    </a:effectLst>
                    <a:latin typeface="Gulim" pitchFamily="34" charset="-127"/>
                    <a:ea typeface="Gulim" pitchFamily="34" charset="-127"/>
                  </a:endParaRPr>
                </a:p>
              </p:txBody>
            </p:sp>
            <p:sp>
              <p:nvSpPr>
                <p:cNvPr id="60" name="AutoShape 202"/>
                <p:cNvSpPr>
                  <a:spLocks noChangeArrowheads="1"/>
                </p:cNvSpPr>
                <p:nvPr/>
              </p:nvSpPr>
              <p:spPr bwMode="auto">
                <a:xfrm>
                  <a:off x="2762714" y="4984197"/>
                  <a:ext cx="5689152" cy="490471"/>
                </a:xfrm>
                <a:prstGeom prst="roundRect">
                  <a:avLst>
                    <a:gd name="adj" fmla="val 50000"/>
                  </a:avLst>
                </a:prstGeom>
                <a:solidFill>
                  <a:srgbClr val="FFFFFF">
                    <a:alpha val="45882"/>
                  </a:srgbClr>
                </a:solidFill>
                <a:ln w="19050" algn="ctr">
                  <a:solidFill>
                    <a:srgbClr val="FFFFFF"/>
                  </a:solidFill>
                  <a:round/>
                  <a:headEnd/>
                  <a:tailEnd/>
                </a:ln>
              </p:spPr>
              <p:txBody>
                <a:bodyPr wrap="none" anchor="ctr"/>
                <a:lstStyle/>
                <a:p>
                  <a:pPr eaLnBrk="1" fontAlgn="auto" latinLnBrk="1" hangingPunct="1">
                    <a:spcBef>
                      <a:spcPts val="0"/>
                    </a:spcBef>
                    <a:spcAft>
                      <a:spcPts val="0"/>
                    </a:spcAft>
                    <a:defRPr/>
                  </a:pPr>
                  <a:endParaRPr kumimoji="1" lang="ko-KR" altLang="en-US" kern="0">
                    <a:solidFill>
                      <a:srgbClr val="000000"/>
                    </a:solidFill>
                    <a:effectLst>
                      <a:outerShdw blurRad="38100" dist="38100" dir="2700000" algn="tl">
                        <a:srgbClr val="000000">
                          <a:alpha val="43137"/>
                        </a:srgbClr>
                      </a:outerShdw>
                    </a:effectLst>
                    <a:latin typeface="Gulim" pitchFamily="34" charset="-127"/>
                    <a:ea typeface="Gulim" pitchFamily="34" charset="-127"/>
                  </a:endParaRPr>
                </a:p>
              </p:txBody>
            </p:sp>
          </p:grpSp>
        </p:grpSp>
        <p:sp>
          <p:nvSpPr>
            <p:cNvPr id="53" name="Line 188"/>
            <p:cNvSpPr>
              <a:spLocks noChangeShapeType="1"/>
            </p:cNvSpPr>
            <p:nvPr/>
          </p:nvSpPr>
          <p:spPr bwMode="auto">
            <a:xfrm flipH="1">
              <a:off x="1500750" y="5329770"/>
              <a:ext cx="1498482" cy="0"/>
            </a:xfrm>
            <a:prstGeom prst="line">
              <a:avLst/>
            </a:prstGeom>
            <a:noFill/>
            <a:ln w="31750" cap="rnd">
              <a:solidFill>
                <a:schemeClr val="bg1">
                  <a:lumMod val="50000"/>
                </a:schemeClr>
              </a:solidFill>
              <a:prstDash val="sysDot"/>
              <a:round/>
              <a:headEnd type="oval" w="med" len="med"/>
              <a:tailEnd/>
            </a:ln>
            <a:extLst>
              <a:ext uri="{909E8E84-426E-40DD-AFC4-6F175D3DCCD1}">
                <a14:hiddenFill xmlns:a14="http://schemas.microsoft.com/office/drawing/2010/main">
                  <a:noFill/>
                </a14:hiddenFill>
              </a:ext>
            </a:extLst>
          </p:spPr>
          <p:txBody>
            <a:bodyPr/>
            <a:lstStyle/>
            <a:p>
              <a:pPr latinLnBrk="1">
                <a:defRPr/>
              </a:pPr>
              <a:endParaRPr kumimoji="1" lang="zh-CN" altLang="en-US">
                <a:solidFill>
                  <a:srgbClr val="000000"/>
                </a:solidFill>
                <a:effectLst>
                  <a:outerShdw blurRad="38100" dist="38100" dir="2700000" algn="tl">
                    <a:srgbClr val="000000">
                      <a:alpha val="43137"/>
                    </a:srgbClr>
                  </a:outerShdw>
                </a:effectLst>
                <a:latin typeface="Gulim" pitchFamily="34" charset="-127"/>
                <a:ea typeface="Gulim" pitchFamily="34" charset="-127"/>
              </a:endParaRPr>
            </a:p>
          </p:txBody>
        </p:sp>
        <p:grpSp>
          <p:nvGrpSpPr>
            <p:cNvPr id="6197" name="组合 347"/>
            <p:cNvGrpSpPr>
              <a:grpSpLocks/>
            </p:cNvGrpSpPr>
            <p:nvPr/>
          </p:nvGrpSpPr>
          <p:grpSpPr bwMode="auto">
            <a:xfrm>
              <a:off x="1010252" y="5045328"/>
              <a:ext cx="634950" cy="637227"/>
              <a:chOff x="1071531" y="4776118"/>
              <a:chExt cx="903180" cy="906418"/>
            </a:xfrm>
          </p:grpSpPr>
          <p:sp>
            <p:nvSpPr>
              <p:cNvPr id="55" name="Oval 148"/>
              <p:cNvSpPr>
                <a:spLocks noChangeArrowheads="1"/>
              </p:cNvSpPr>
              <p:nvPr/>
            </p:nvSpPr>
            <p:spPr bwMode="auto">
              <a:xfrm>
                <a:off x="1071531" y="4776111"/>
                <a:ext cx="903180" cy="906415"/>
              </a:xfrm>
              <a:prstGeom prst="ellipse">
                <a:avLst/>
              </a:prstGeom>
              <a:gradFill flip="none" rotWithShape="1">
                <a:gsLst>
                  <a:gs pos="0">
                    <a:srgbClr val="A3D3FF"/>
                  </a:gs>
                  <a:gs pos="100000">
                    <a:srgbClr val="B9E9FF"/>
                  </a:gs>
                </a:gsLst>
                <a:lin ang="2700000" scaled="1"/>
                <a:tileRect/>
              </a:gradFill>
              <a:ln>
                <a:noFill/>
              </a:ln>
              <a:extLst>
                <a:ext uri="{91240B29-F687-4F45-9708-019B960494DF}">
                  <a14:hiddenLine xmlns:a14="http://schemas.microsoft.com/office/drawing/2010/main" w="19050" algn="ctr">
                    <a:solidFill>
                      <a:srgbClr val="000000"/>
                    </a:solidFill>
                    <a:round/>
                    <a:headEnd/>
                    <a:tailEnd/>
                  </a14:hiddenLine>
                </a:ext>
              </a:extLst>
            </p:spPr>
            <p:txBody>
              <a:bodyPr wrap="none" anchor="ctr"/>
              <a:lstStyle/>
              <a:p>
                <a:pPr algn="ctr" eaLnBrk="1" fontAlgn="auto" latinLnBrk="1" hangingPunct="1">
                  <a:spcBef>
                    <a:spcPts val="0"/>
                  </a:spcBef>
                  <a:spcAft>
                    <a:spcPts val="0"/>
                  </a:spcAft>
                  <a:defRPr/>
                </a:pPr>
                <a:endParaRPr kumimoji="1" lang="ko-KR" altLang="ko-KR" kern="0">
                  <a:solidFill>
                    <a:srgbClr val="FFFFFF"/>
                  </a:solidFill>
                  <a:effectLst>
                    <a:outerShdw blurRad="38100" dist="38100" dir="2700000" algn="tl">
                      <a:srgbClr val="000000">
                        <a:alpha val="43137"/>
                      </a:srgbClr>
                    </a:outerShdw>
                  </a:effectLst>
                  <a:latin typeface="Arial Black" pitchFamily="34" charset="0"/>
                  <a:ea typeface="Gulim" pitchFamily="34" charset="-127"/>
                </a:endParaRPr>
              </a:p>
            </p:txBody>
          </p:sp>
          <p:sp>
            <p:nvSpPr>
              <p:cNvPr id="56" name="Oval 151"/>
              <p:cNvSpPr>
                <a:spLocks noChangeArrowheads="1"/>
              </p:cNvSpPr>
              <p:nvPr/>
            </p:nvSpPr>
            <p:spPr bwMode="auto">
              <a:xfrm>
                <a:off x="1428287" y="4789673"/>
                <a:ext cx="241600" cy="241862"/>
              </a:xfrm>
              <a:prstGeom prst="ellipse">
                <a:avLst/>
              </a:prstGeom>
              <a:gradFill rotWithShape="1">
                <a:gsLst>
                  <a:gs pos="0">
                    <a:srgbClr val="FFFFFF">
                      <a:alpha val="50000"/>
                    </a:srgbClr>
                  </a:gs>
                  <a:gs pos="100000">
                    <a:srgbClr val="000000">
                      <a:alpha val="0"/>
                    </a:srgbClr>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pPr algn="ctr" eaLnBrk="1" fontAlgn="auto" latinLnBrk="1" hangingPunct="1">
                  <a:spcBef>
                    <a:spcPts val="0"/>
                  </a:spcBef>
                  <a:spcAft>
                    <a:spcPts val="0"/>
                  </a:spcAft>
                  <a:defRPr/>
                </a:pPr>
                <a:endParaRPr kumimoji="1" lang="ko-KR" altLang="ko-KR" kern="0">
                  <a:solidFill>
                    <a:srgbClr val="000000"/>
                  </a:solidFill>
                  <a:effectLst>
                    <a:outerShdw blurRad="38100" dist="38100" dir="2700000" algn="tl">
                      <a:srgbClr val="000000">
                        <a:alpha val="43137"/>
                      </a:srgbClr>
                    </a:outerShdw>
                  </a:effectLst>
                  <a:latin typeface="Gulim" pitchFamily="34" charset="-127"/>
                  <a:ea typeface="Gulim" pitchFamily="34" charset="-127"/>
                </a:endParaRPr>
              </a:p>
            </p:txBody>
          </p:sp>
        </p:grpSp>
      </p:grpSp>
      <p:grpSp>
        <p:nvGrpSpPr>
          <p:cNvPr id="6154" name="组合 313"/>
          <p:cNvGrpSpPr>
            <a:grpSpLocks/>
          </p:cNvGrpSpPr>
          <p:nvPr/>
        </p:nvGrpSpPr>
        <p:grpSpPr bwMode="auto">
          <a:xfrm>
            <a:off x="1328738" y="3864293"/>
            <a:ext cx="7407275" cy="668337"/>
            <a:chOff x="1252258" y="5045323"/>
            <a:chExt cx="7405967" cy="669007"/>
          </a:xfrm>
        </p:grpSpPr>
        <p:grpSp>
          <p:nvGrpSpPr>
            <p:cNvPr id="6188" name="组合 338"/>
            <p:cNvGrpSpPr>
              <a:grpSpLocks/>
            </p:cNvGrpSpPr>
            <p:nvPr/>
          </p:nvGrpSpPr>
          <p:grpSpPr bwMode="auto">
            <a:xfrm>
              <a:off x="2520950" y="5045323"/>
              <a:ext cx="6137275" cy="669007"/>
              <a:chOff x="2520950" y="4924673"/>
              <a:chExt cx="6137275" cy="789657"/>
            </a:xfrm>
          </p:grpSpPr>
          <p:sp>
            <p:nvSpPr>
              <p:cNvPr id="65" name="AutoShape 218"/>
              <p:cNvSpPr>
                <a:spLocks noChangeArrowheads="1"/>
              </p:cNvSpPr>
              <p:nvPr/>
            </p:nvSpPr>
            <p:spPr bwMode="auto">
              <a:xfrm>
                <a:off x="2720436" y="5393591"/>
                <a:ext cx="5807637" cy="320739"/>
              </a:xfrm>
              <a:prstGeom prst="roundRect">
                <a:avLst>
                  <a:gd name="adj" fmla="val 50000"/>
                </a:avLst>
              </a:prstGeom>
              <a:gradFill rotWithShape="1">
                <a:gsLst>
                  <a:gs pos="0">
                    <a:srgbClr val="000000">
                      <a:alpha val="50000"/>
                    </a:srgbClr>
                  </a:gs>
                  <a:gs pos="100000">
                    <a:srgbClr val="000000">
                      <a:gamma/>
                      <a:tint val="57647"/>
                      <a:invGamma/>
                      <a:alpha val="0"/>
                    </a:srgbClr>
                  </a:gs>
                </a:gsLst>
                <a:path path="shape">
                  <a:fillToRect l="50000" t="50000" r="50000" b="50000"/>
                </a:path>
              </a:gradFill>
              <a:ln w="9525" algn="ctr">
                <a:noFill/>
                <a:round/>
                <a:headEnd/>
                <a:tailEnd/>
              </a:ln>
              <a:effectLst/>
            </p:spPr>
            <p:txBody>
              <a:bodyPr wrap="none" anchor="ctr"/>
              <a:lstStyle/>
              <a:p>
                <a:pPr eaLnBrk="1" fontAlgn="auto" latinLnBrk="1" hangingPunct="1">
                  <a:spcBef>
                    <a:spcPts val="0"/>
                  </a:spcBef>
                  <a:spcAft>
                    <a:spcPts val="0"/>
                  </a:spcAft>
                  <a:defRPr/>
                </a:pPr>
                <a:endParaRPr kumimoji="1" lang="ko-KR" altLang="en-US" kern="0">
                  <a:solidFill>
                    <a:srgbClr val="000000"/>
                  </a:solidFill>
                  <a:effectLst>
                    <a:outerShdw blurRad="38100" dist="38100" dir="2700000" algn="tl">
                      <a:srgbClr val="000000">
                        <a:alpha val="43137"/>
                      </a:srgbClr>
                    </a:outerShdw>
                  </a:effectLst>
                  <a:latin typeface="Gulim" pitchFamily="34" charset="-127"/>
                  <a:ea typeface="Gulim" pitchFamily="34" charset="-127"/>
                </a:endParaRPr>
              </a:p>
            </p:txBody>
          </p:sp>
          <p:grpSp>
            <p:nvGrpSpPr>
              <p:cNvPr id="6192" name="组合 342"/>
              <p:cNvGrpSpPr>
                <a:grpSpLocks/>
              </p:cNvGrpSpPr>
              <p:nvPr/>
            </p:nvGrpSpPr>
            <p:grpSpPr bwMode="auto">
              <a:xfrm>
                <a:off x="2520950" y="4924673"/>
                <a:ext cx="6137275" cy="664245"/>
                <a:chOff x="2520950" y="4868193"/>
                <a:chExt cx="6137275" cy="720725"/>
              </a:xfrm>
            </p:grpSpPr>
            <p:sp>
              <p:nvSpPr>
                <p:cNvPr id="67" name="AutoShape 181"/>
                <p:cNvSpPr>
                  <a:spLocks noChangeArrowheads="1"/>
                </p:cNvSpPr>
                <p:nvPr/>
              </p:nvSpPr>
              <p:spPr bwMode="auto">
                <a:xfrm>
                  <a:off x="2517272" y="4868193"/>
                  <a:ext cx="6140953" cy="720446"/>
                </a:xfrm>
                <a:prstGeom prst="roundRect">
                  <a:avLst>
                    <a:gd name="adj" fmla="val 50000"/>
                  </a:avLst>
                </a:prstGeom>
                <a:solidFill>
                  <a:srgbClr val="D5EBFF"/>
                </a:solidFill>
                <a:ln w="19050" algn="ctr">
                  <a:solidFill>
                    <a:srgbClr val="FFFFFF"/>
                  </a:solidFill>
                  <a:round/>
                  <a:headEnd/>
                  <a:tailEnd/>
                </a:ln>
              </p:spPr>
              <p:txBody>
                <a:bodyPr wrap="none" anchor="ctr"/>
                <a:lstStyle/>
                <a:p>
                  <a:pPr eaLnBrk="1" fontAlgn="auto" latinLnBrk="1" hangingPunct="1">
                    <a:spcBef>
                      <a:spcPts val="0"/>
                    </a:spcBef>
                    <a:spcAft>
                      <a:spcPts val="0"/>
                    </a:spcAft>
                    <a:defRPr/>
                  </a:pPr>
                  <a:endParaRPr kumimoji="1" lang="ko-KR" altLang="en-US" kern="0">
                    <a:solidFill>
                      <a:srgbClr val="000000"/>
                    </a:solidFill>
                    <a:effectLst>
                      <a:outerShdw blurRad="38100" dist="38100" dir="2700000" algn="tl">
                        <a:srgbClr val="000000">
                          <a:alpha val="43137"/>
                        </a:srgbClr>
                      </a:outerShdw>
                    </a:effectLst>
                    <a:latin typeface="Gulim" pitchFamily="34" charset="-127"/>
                    <a:ea typeface="Gulim" pitchFamily="34" charset="-127"/>
                  </a:endParaRPr>
                </a:p>
              </p:txBody>
            </p:sp>
            <p:sp>
              <p:nvSpPr>
                <p:cNvPr id="68" name="AutoShape 202"/>
                <p:cNvSpPr>
                  <a:spLocks noChangeArrowheads="1"/>
                </p:cNvSpPr>
                <p:nvPr/>
              </p:nvSpPr>
              <p:spPr bwMode="auto">
                <a:xfrm>
                  <a:off x="2761703" y="4984196"/>
                  <a:ext cx="5690183" cy="490473"/>
                </a:xfrm>
                <a:prstGeom prst="roundRect">
                  <a:avLst>
                    <a:gd name="adj" fmla="val 50000"/>
                  </a:avLst>
                </a:prstGeom>
                <a:solidFill>
                  <a:srgbClr val="FFFFFF">
                    <a:alpha val="45882"/>
                  </a:srgbClr>
                </a:solidFill>
                <a:ln w="19050" algn="ctr">
                  <a:solidFill>
                    <a:srgbClr val="FFFFFF"/>
                  </a:solidFill>
                  <a:round/>
                  <a:headEnd/>
                  <a:tailEnd/>
                </a:ln>
              </p:spPr>
              <p:txBody>
                <a:bodyPr wrap="none" anchor="ctr"/>
                <a:lstStyle/>
                <a:p>
                  <a:pPr eaLnBrk="1" fontAlgn="auto" latinLnBrk="1" hangingPunct="1">
                    <a:spcBef>
                      <a:spcPts val="0"/>
                    </a:spcBef>
                    <a:spcAft>
                      <a:spcPts val="0"/>
                    </a:spcAft>
                    <a:defRPr/>
                  </a:pPr>
                  <a:endParaRPr kumimoji="1" lang="ko-KR" altLang="en-US" kern="0">
                    <a:solidFill>
                      <a:srgbClr val="000000"/>
                    </a:solidFill>
                    <a:effectLst>
                      <a:outerShdw blurRad="38100" dist="38100" dir="2700000" algn="tl">
                        <a:srgbClr val="000000">
                          <a:alpha val="43137"/>
                        </a:srgbClr>
                      </a:outerShdw>
                    </a:effectLst>
                    <a:latin typeface="Gulim" pitchFamily="34" charset="-127"/>
                    <a:ea typeface="Gulim" pitchFamily="34" charset="-127"/>
                  </a:endParaRPr>
                </a:p>
              </p:txBody>
            </p:sp>
          </p:grpSp>
        </p:grpSp>
        <p:sp>
          <p:nvSpPr>
            <p:cNvPr id="63" name="Line 188"/>
            <p:cNvSpPr>
              <a:spLocks noChangeShapeType="1"/>
            </p:cNvSpPr>
            <p:nvPr/>
          </p:nvSpPr>
          <p:spPr bwMode="auto">
            <a:xfrm flipH="1">
              <a:off x="1499864" y="5329770"/>
              <a:ext cx="1498335" cy="0"/>
            </a:xfrm>
            <a:prstGeom prst="line">
              <a:avLst/>
            </a:prstGeom>
            <a:noFill/>
            <a:ln w="31750" cap="rnd">
              <a:solidFill>
                <a:schemeClr val="bg1">
                  <a:lumMod val="50000"/>
                </a:schemeClr>
              </a:solidFill>
              <a:prstDash val="sysDot"/>
              <a:round/>
              <a:headEnd type="oval" w="med" len="med"/>
              <a:tailEnd/>
            </a:ln>
            <a:extLst>
              <a:ext uri="{909E8E84-426E-40DD-AFC4-6F175D3DCCD1}">
                <a14:hiddenFill xmlns:a14="http://schemas.microsoft.com/office/drawing/2010/main">
                  <a:noFill/>
                </a14:hiddenFill>
              </a:ext>
            </a:extLst>
          </p:spPr>
          <p:txBody>
            <a:bodyPr/>
            <a:lstStyle/>
            <a:p>
              <a:pPr latinLnBrk="1">
                <a:defRPr/>
              </a:pPr>
              <a:endParaRPr kumimoji="1" lang="zh-CN" altLang="en-US">
                <a:solidFill>
                  <a:srgbClr val="000000"/>
                </a:solidFill>
                <a:effectLst>
                  <a:outerShdw blurRad="38100" dist="38100" dir="2700000" algn="tl">
                    <a:srgbClr val="000000">
                      <a:alpha val="43137"/>
                    </a:srgbClr>
                  </a:outerShdw>
                </a:effectLst>
                <a:latin typeface="Gulim" pitchFamily="34" charset="-127"/>
                <a:ea typeface="Gulim" pitchFamily="34" charset="-127"/>
              </a:endParaRPr>
            </a:p>
          </p:txBody>
        </p:sp>
        <p:sp>
          <p:nvSpPr>
            <p:cNvPr id="64" name="Oval 151"/>
            <p:cNvSpPr>
              <a:spLocks noChangeArrowheads="1"/>
            </p:cNvSpPr>
            <p:nvPr/>
          </p:nvSpPr>
          <p:spPr bwMode="auto">
            <a:xfrm>
              <a:off x="1252258" y="5064392"/>
              <a:ext cx="169832" cy="170032"/>
            </a:xfrm>
            <a:prstGeom prst="ellipse">
              <a:avLst/>
            </a:prstGeom>
            <a:gradFill rotWithShape="1">
              <a:gsLst>
                <a:gs pos="0">
                  <a:srgbClr val="FFFFFF">
                    <a:alpha val="50000"/>
                  </a:srgbClr>
                </a:gs>
                <a:gs pos="100000">
                  <a:srgbClr val="000000">
                    <a:alpha val="0"/>
                  </a:srgbClr>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pPr algn="ctr" eaLnBrk="1" fontAlgn="auto" latinLnBrk="1" hangingPunct="1">
                <a:spcBef>
                  <a:spcPts val="0"/>
                </a:spcBef>
                <a:spcAft>
                  <a:spcPts val="0"/>
                </a:spcAft>
                <a:defRPr/>
              </a:pPr>
              <a:endParaRPr kumimoji="1" lang="ko-KR" altLang="ko-KR" kern="0">
                <a:solidFill>
                  <a:srgbClr val="000000"/>
                </a:solidFill>
                <a:effectLst>
                  <a:outerShdw blurRad="38100" dist="38100" dir="2700000" algn="tl">
                    <a:srgbClr val="000000">
                      <a:alpha val="43137"/>
                    </a:srgbClr>
                  </a:outerShdw>
                </a:effectLst>
                <a:latin typeface="Gulim" pitchFamily="34" charset="-127"/>
                <a:ea typeface="Gulim" pitchFamily="34" charset="-127"/>
              </a:endParaRPr>
            </a:p>
          </p:txBody>
        </p:sp>
      </p:grpSp>
      <p:grpSp>
        <p:nvGrpSpPr>
          <p:cNvPr id="6156" name="组合 315"/>
          <p:cNvGrpSpPr>
            <a:grpSpLocks/>
          </p:cNvGrpSpPr>
          <p:nvPr/>
        </p:nvGrpSpPr>
        <p:grpSpPr bwMode="auto">
          <a:xfrm>
            <a:off x="1112838" y="3842068"/>
            <a:ext cx="635000" cy="638175"/>
            <a:chOff x="1190461" y="2772022"/>
            <a:chExt cx="635025" cy="637257"/>
          </a:xfrm>
        </p:grpSpPr>
        <p:sp>
          <p:nvSpPr>
            <p:cNvPr id="78" name="Oval 148"/>
            <p:cNvSpPr>
              <a:spLocks noChangeArrowheads="1"/>
            </p:cNvSpPr>
            <p:nvPr/>
          </p:nvSpPr>
          <p:spPr bwMode="auto">
            <a:xfrm>
              <a:off x="1190461" y="2772022"/>
              <a:ext cx="635025" cy="637257"/>
            </a:xfrm>
            <a:prstGeom prst="ellipse">
              <a:avLst/>
            </a:prstGeom>
            <a:gradFill flip="none" rotWithShape="1">
              <a:gsLst>
                <a:gs pos="0">
                  <a:srgbClr val="A3D3FF"/>
                </a:gs>
                <a:gs pos="100000">
                  <a:srgbClr val="B9E9FF"/>
                </a:gs>
              </a:gsLst>
              <a:lin ang="2700000" scaled="1"/>
              <a:tileRect/>
            </a:gradFill>
            <a:ln>
              <a:noFill/>
            </a:ln>
            <a:extLst>
              <a:ext uri="{91240B29-F687-4F45-9708-019B960494DF}">
                <a14:hiddenLine xmlns:a14="http://schemas.microsoft.com/office/drawing/2010/main" w="19050" algn="ctr">
                  <a:solidFill>
                    <a:srgbClr val="000000"/>
                  </a:solidFill>
                  <a:round/>
                  <a:headEnd/>
                  <a:tailEnd/>
                </a14:hiddenLine>
              </a:ext>
            </a:extLst>
          </p:spPr>
          <p:txBody>
            <a:bodyPr wrap="none" anchor="ctr"/>
            <a:lstStyle/>
            <a:p>
              <a:pPr algn="ctr" eaLnBrk="1" fontAlgn="auto" latinLnBrk="1" hangingPunct="1">
                <a:spcBef>
                  <a:spcPts val="0"/>
                </a:spcBef>
                <a:spcAft>
                  <a:spcPts val="0"/>
                </a:spcAft>
                <a:defRPr/>
              </a:pPr>
              <a:endParaRPr kumimoji="1" lang="ko-KR" altLang="ko-KR" kern="0">
                <a:solidFill>
                  <a:srgbClr val="FFFFFF"/>
                </a:solidFill>
                <a:effectLst>
                  <a:outerShdw blurRad="38100" dist="38100" dir="2700000" algn="tl">
                    <a:srgbClr val="000000">
                      <a:alpha val="43137"/>
                    </a:srgbClr>
                  </a:outerShdw>
                </a:effectLst>
                <a:latin typeface="Arial Black" pitchFamily="34" charset="0"/>
                <a:ea typeface="Gulim" pitchFamily="34" charset="-127"/>
              </a:endParaRPr>
            </a:p>
          </p:txBody>
        </p:sp>
        <p:sp>
          <p:nvSpPr>
            <p:cNvPr id="79" name="Oval 151"/>
            <p:cNvSpPr>
              <a:spLocks noChangeArrowheads="1"/>
            </p:cNvSpPr>
            <p:nvPr/>
          </p:nvSpPr>
          <p:spPr bwMode="auto">
            <a:xfrm>
              <a:off x="1412720" y="2791045"/>
              <a:ext cx="169869" cy="169618"/>
            </a:xfrm>
            <a:prstGeom prst="ellipse">
              <a:avLst/>
            </a:prstGeom>
            <a:gradFill rotWithShape="1">
              <a:gsLst>
                <a:gs pos="0">
                  <a:srgbClr val="FFFFFF">
                    <a:alpha val="50000"/>
                  </a:srgbClr>
                </a:gs>
                <a:gs pos="100000">
                  <a:srgbClr val="000000">
                    <a:alpha val="0"/>
                  </a:srgbClr>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pPr algn="ctr" eaLnBrk="1" fontAlgn="auto" latinLnBrk="1" hangingPunct="1">
                <a:spcBef>
                  <a:spcPts val="0"/>
                </a:spcBef>
                <a:spcAft>
                  <a:spcPts val="0"/>
                </a:spcAft>
                <a:defRPr/>
              </a:pPr>
              <a:endParaRPr kumimoji="1" lang="ko-KR" altLang="ko-KR" kern="0">
                <a:solidFill>
                  <a:srgbClr val="000000"/>
                </a:solidFill>
                <a:effectLst>
                  <a:outerShdw blurRad="38100" dist="38100" dir="2700000" algn="tl">
                    <a:srgbClr val="000000">
                      <a:alpha val="43137"/>
                    </a:srgbClr>
                  </a:outerShdw>
                </a:effectLst>
                <a:latin typeface="Gulim" pitchFamily="34" charset="-127"/>
                <a:ea typeface="Gulim" pitchFamily="34" charset="-127"/>
              </a:endParaRPr>
            </a:p>
          </p:txBody>
        </p:sp>
      </p:grpSp>
      <p:sp>
        <p:nvSpPr>
          <p:cNvPr id="6158" name="TextBox 317"/>
          <p:cNvSpPr txBox="1">
            <a:spLocks noChangeArrowheads="1"/>
          </p:cNvSpPr>
          <p:nvPr/>
        </p:nvSpPr>
        <p:spPr bwMode="auto">
          <a:xfrm>
            <a:off x="1024255" y="3126105"/>
            <a:ext cx="7921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lang="en-US" altLang="zh-CN" sz="1600" dirty="0"/>
              <a:t>4.6.1</a:t>
            </a:r>
            <a:endParaRPr lang="zh-CN" altLang="en-US" sz="1600" dirty="0"/>
          </a:p>
        </p:txBody>
      </p:sp>
      <p:sp>
        <p:nvSpPr>
          <p:cNvPr id="6160" name="TextBox 320"/>
          <p:cNvSpPr txBox="1">
            <a:spLocks noChangeArrowheads="1"/>
          </p:cNvSpPr>
          <p:nvPr/>
        </p:nvSpPr>
        <p:spPr bwMode="auto">
          <a:xfrm>
            <a:off x="3213100" y="3110230"/>
            <a:ext cx="4699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r>
              <a:rPr lang="zh-CN" altLang="en-US" dirty="0">
                <a:latin typeface="微软雅黑" pitchFamily="34" charset="-122"/>
                <a:ea typeface="微软雅黑" pitchFamily="34" charset="-122"/>
              </a:rPr>
              <a:t>案例分析</a:t>
            </a:r>
          </a:p>
        </p:txBody>
      </p:sp>
      <p:sp>
        <p:nvSpPr>
          <p:cNvPr id="6161" name="TextBox 321"/>
          <p:cNvSpPr txBox="1">
            <a:spLocks noChangeArrowheads="1"/>
          </p:cNvSpPr>
          <p:nvPr/>
        </p:nvSpPr>
        <p:spPr bwMode="auto">
          <a:xfrm>
            <a:off x="3213100" y="3965893"/>
            <a:ext cx="44831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r>
              <a:rPr lang="zh-CN" altLang="en-US" dirty="0">
                <a:latin typeface="微软雅黑" pitchFamily="34" charset="-122"/>
                <a:ea typeface="微软雅黑" pitchFamily="34" charset="-122"/>
              </a:rPr>
              <a:t>案例实现</a:t>
            </a:r>
          </a:p>
        </p:txBody>
      </p:sp>
      <p:sp>
        <p:nvSpPr>
          <p:cNvPr id="6163" name="TextBox 317"/>
          <p:cNvSpPr txBox="1">
            <a:spLocks noChangeArrowheads="1"/>
          </p:cNvSpPr>
          <p:nvPr/>
        </p:nvSpPr>
        <p:spPr bwMode="auto">
          <a:xfrm>
            <a:off x="1027113" y="3964305"/>
            <a:ext cx="79216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lang="en-US" altLang="zh-CN" sz="1600" dirty="0"/>
              <a:t>4.6.2</a:t>
            </a:r>
            <a:endParaRPr lang="zh-CN" altLang="en-US" sz="1600" dirty="0"/>
          </a:p>
        </p:txBody>
      </p:sp>
    </p:spTree>
    <p:custDataLst>
      <p:tags r:id="rId1"/>
    </p:custDataLst>
    <p:extLst>
      <p:ext uri="{BB962C8B-B14F-4D97-AF65-F5344CB8AC3E}">
        <p14:creationId xmlns:p14="http://schemas.microsoft.com/office/powerpoint/2010/main" val="504065006"/>
      </p:ext>
    </p:extLst>
  </p:cSld>
  <p:clrMapOvr>
    <a:masterClrMapping/>
  </p:clrMapOvr>
  <p:transition spd="slow"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mph" presetSubtype="0" fill="hold" grpId="0" nodeType="withEffect">
                                  <p:stCondLst>
                                    <p:cond delay="0"/>
                                  </p:stCondLst>
                                  <p:childTnLst>
                                    <p:animEffect transition="out" filter="fade">
                                      <p:cBhvr>
                                        <p:cTn id="6" dur="500" tmFilter="0, 0; .2, .5; .8, .5; 1, 0"/>
                                        <p:tgtEl>
                                          <p:spTgt spid="51"/>
                                        </p:tgtEl>
                                      </p:cBhvr>
                                    </p:animEffect>
                                    <p:animScale>
                                      <p:cBhvr>
                                        <p:cTn id="7" dur="250" autoRev="1" fill="hold"/>
                                        <p:tgtEl>
                                          <p:spTgt spid="5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AutoShape 132"/>
          <p:cNvSpPr>
            <a:spLocks noChangeArrowheads="1"/>
          </p:cNvSpPr>
          <p:nvPr/>
        </p:nvSpPr>
        <p:spPr bwMode="auto">
          <a:xfrm>
            <a:off x="392113" y="1301174"/>
            <a:ext cx="2016125" cy="5178435"/>
          </a:xfrm>
          <a:prstGeom prst="upArrow">
            <a:avLst>
              <a:gd name="adj1" fmla="val 66296"/>
              <a:gd name="adj2" fmla="val 58426"/>
            </a:avLst>
          </a:prstGeom>
          <a:gradFill flip="none" rotWithShape="1">
            <a:gsLst>
              <a:gs pos="0">
                <a:srgbClr val="D5F4FF"/>
              </a:gs>
              <a:gs pos="100000">
                <a:srgbClr val="764718">
                  <a:alpha val="0"/>
                </a:srgbClr>
              </a:gs>
            </a:gsLst>
            <a:path path="circle">
              <a:fillToRect l="100000" b="100000"/>
            </a:path>
            <a:tileRect t="-100000" r="-100000"/>
          </a:gradFill>
          <a:ln>
            <a:noFill/>
          </a:ln>
        </p:spPr>
        <p:txBody>
          <a:bodyPr wrap="none" anchor="ctr"/>
          <a:lstStyle/>
          <a:p>
            <a:pPr latinLnBrk="1">
              <a:defRPr/>
            </a:pPr>
            <a:endParaRPr kumimoji="1" lang="ko-KR" altLang="en-US">
              <a:solidFill>
                <a:srgbClr val="000000"/>
              </a:solidFill>
              <a:effectLst>
                <a:outerShdw blurRad="38100" dist="38100" dir="2700000" algn="tl">
                  <a:srgbClr val="000000">
                    <a:alpha val="43137"/>
                  </a:srgbClr>
                </a:outerShdw>
              </a:effectLst>
              <a:latin typeface="Gulim" pitchFamily="34" charset="-127"/>
              <a:ea typeface="Gulim" pitchFamily="34" charset="-127"/>
            </a:endParaRPr>
          </a:p>
        </p:txBody>
      </p:sp>
      <p:sp>
        <p:nvSpPr>
          <p:cNvPr id="7" name="AutoShape 208"/>
          <p:cNvSpPr>
            <a:spLocks noChangeArrowheads="1"/>
          </p:cNvSpPr>
          <p:nvPr/>
        </p:nvSpPr>
        <p:spPr bwMode="auto">
          <a:xfrm>
            <a:off x="2408238" y="1530350"/>
            <a:ext cx="6342380" cy="850900"/>
          </a:xfrm>
          <a:prstGeom prst="roundRect">
            <a:avLst>
              <a:gd name="adj" fmla="val 17352"/>
            </a:avLst>
          </a:prstGeom>
          <a:solidFill>
            <a:srgbClr val="FFFFFF"/>
          </a:solidFill>
          <a:ln w="19050" algn="ctr">
            <a:solidFill>
              <a:schemeClr val="bg1">
                <a:lumMod val="95000"/>
              </a:schemeClr>
            </a:solidFill>
            <a:round/>
            <a:headEnd/>
            <a:tailEnd/>
          </a:ln>
          <a:effectLst>
            <a:outerShdw blurRad="76200" dir="13500000" sy="23000" kx="1200000" algn="br" rotWithShape="0">
              <a:prstClr val="black">
                <a:alpha val="20000"/>
              </a:prstClr>
            </a:outerShdw>
          </a:effectLst>
        </p:spPr>
        <p:txBody>
          <a:bodyPr wrap="none" anchor="ctr"/>
          <a:lstStyle/>
          <a:p>
            <a:pPr eaLnBrk="1" fontAlgn="auto" latinLnBrk="1" hangingPunct="1">
              <a:spcBef>
                <a:spcPts val="0"/>
              </a:spcBef>
              <a:spcAft>
                <a:spcPts val="0"/>
              </a:spcAft>
              <a:defRPr/>
            </a:pPr>
            <a:endParaRPr kumimoji="1" lang="ko-KR" altLang="en-US" kern="0">
              <a:solidFill>
                <a:srgbClr val="000000"/>
              </a:solidFill>
              <a:effectLst>
                <a:outerShdw blurRad="38100" dist="38100" dir="2700000" algn="tl">
                  <a:srgbClr val="000000">
                    <a:alpha val="43137"/>
                  </a:srgbClr>
                </a:outerShdw>
              </a:effectLst>
              <a:latin typeface="Gulim" pitchFamily="34" charset="-127"/>
              <a:ea typeface="Gulim" pitchFamily="34" charset="-127"/>
            </a:endParaRPr>
          </a:p>
        </p:txBody>
      </p:sp>
      <p:sp>
        <p:nvSpPr>
          <p:cNvPr id="6150" name="TextBox 312"/>
          <p:cNvSpPr txBox="1">
            <a:spLocks noChangeArrowheads="1"/>
          </p:cNvSpPr>
          <p:nvPr/>
        </p:nvSpPr>
        <p:spPr bwMode="auto">
          <a:xfrm>
            <a:off x="2374900" y="1667193"/>
            <a:ext cx="64833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lang="en-US" altLang="zh-CN" sz="2800" b="1" dirty="0"/>
              <a:t>4.7  MapReduce</a:t>
            </a:r>
            <a:r>
              <a:rPr lang="zh-CN" altLang="en-US" sz="2800" b="1" dirty="0"/>
              <a:t>经典案例</a:t>
            </a:r>
            <a:r>
              <a:rPr lang="en-US" altLang="zh-CN" sz="2800" b="1" dirty="0"/>
              <a:t>——</a:t>
            </a:r>
            <a:r>
              <a:rPr lang="zh-CN" altLang="en-US" sz="2800" b="1" dirty="0"/>
              <a:t>数据去重</a:t>
            </a:r>
          </a:p>
        </p:txBody>
      </p:sp>
      <p:pic>
        <p:nvPicPr>
          <p:cNvPr id="6151" name="Picture 3">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8963" y="1952625"/>
            <a:ext cx="1622425"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00ACE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 name="标题 1"/>
          <p:cNvSpPr>
            <a:spLocks noChangeArrowheads="1"/>
          </p:cNvSpPr>
          <p:nvPr/>
        </p:nvSpPr>
        <p:spPr bwMode="auto">
          <a:xfrm>
            <a:off x="1758950" y="115888"/>
            <a:ext cx="5148263" cy="765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marL="571500" indent="-571500" eaLnBrk="1" hangingPunct="1">
              <a:buFont typeface="Wingdings" pitchFamily="2" charset="2"/>
              <a:buNone/>
            </a:pPr>
            <a:r>
              <a:rPr lang="en-US" altLang="zh-CN" sz="3600">
                <a:solidFill>
                  <a:srgbClr val="1369B2"/>
                </a:solidFill>
                <a:sym typeface="Wingdings" pitchFamily="2" charset="2"/>
              </a:rPr>
              <a:t></a:t>
            </a:r>
            <a:r>
              <a:rPr lang="zh-CN" altLang="en-US" sz="3600" b="1">
                <a:solidFill>
                  <a:srgbClr val="1369B2"/>
                </a:solidFill>
                <a:latin typeface="微软雅黑" pitchFamily="34" charset="-122"/>
                <a:ea typeface="微软雅黑" pitchFamily="34" charset="-122"/>
                <a:sym typeface="宋体" pitchFamily="2" charset="-122"/>
              </a:rPr>
              <a:t> 知识架构</a:t>
            </a:r>
          </a:p>
        </p:txBody>
      </p:sp>
      <p:grpSp>
        <p:nvGrpSpPr>
          <p:cNvPr id="6153" name="组合 311"/>
          <p:cNvGrpSpPr>
            <a:grpSpLocks/>
          </p:cNvGrpSpPr>
          <p:nvPr/>
        </p:nvGrpSpPr>
        <p:grpSpPr bwMode="auto">
          <a:xfrm>
            <a:off x="1087438" y="3008630"/>
            <a:ext cx="7648575" cy="668338"/>
            <a:chOff x="1010252" y="5045323"/>
            <a:chExt cx="7647973" cy="669007"/>
          </a:xfrm>
        </p:grpSpPr>
        <p:grpSp>
          <p:nvGrpSpPr>
            <p:cNvPr id="6195" name="组合 345"/>
            <p:cNvGrpSpPr>
              <a:grpSpLocks/>
            </p:cNvGrpSpPr>
            <p:nvPr/>
          </p:nvGrpSpPr>
          <p:grpSpPr bwMode="auto">
            <a:xfrm>
              <a:off x="2520950" y="5045323"/>
              <a:ext cx="6137275" cy="669007"/>
              <a:chOff x="2520950" y="4924673"/>
              <a:chExt cx="6137275" cy="789657"/>
            </a:xfrm>
          </p:grpSpPr>
          <p:sp>
            <p:nvSpPr>
              <p:cNvPr id="57" name="AutoShape 218"/>
              <p:cNvSpPr>
                <a:spLocks noChangeArrowheads="1"/>
              </p:cNvSpPr>
              <p:nvPr/>
            </p:nvSpPr>
            <p:spPr bwMode="auto">
              <a:xfrm>
                <a:off x="2721442" y="5393590"/>
                <a:ext cx="5806618" cy="320740"/>
              </a:xfrm>
              <a:prstGeom prst="roundRect">
                <a:avLst>
                  <a:gd name="adj" fmla="val 50000"/>
                </a:avLst>
              </a:prstGeom>
              <a:gradFill rotWithShape="1">
                <a:gsLst>
                  <a:gs pos="0">
                    <a:srgbClr val="000000">
                      <a:alpha val="50000"/>
                    </a:srgbClr>
                  </a:gs>
                  <a:gs pos="100000">
                    <a:srgbClr val="000000">
                      <a:gamma/>
                      <a:tint val="57647"/>
                      <a:invGamma/>
                      <a:alpha val="0"/>
                    </a:srgbClr>
                  </a:gs>
                </a:gsLst>
                <a:path path="shape">
                  <a:fillToRect l="50000" t="50000" r="50000" b="50000"/>
                </a:path>
              </a:gradFill>
              <a:ln w="9525" algn="ctr">
                <a:noFill/>
                <a:round/>
                <a:headEnd/>
                <a:tailEnd/>
              </a:ln>
              <a:effectLst/>
            </p:spPr>
            <p:txBody>
              <a:bodyPr wrap="none" anchor="ctr"/>
              <a:lstStyle/>
              <a:p>
                <a:pPr eaLnBrk="1" fontAlgn="auto" latinLnBrk="1" hangingPunct="1">
                  <a:spcBef>
                    <a:spcPts val="0"/>
                  </a:spcBef>
                  <a:spcAft>
                    <a:spcPts val="0"/>
                  </a:spcAft>
                  <a:defRPr/>
                </a:pPr>
                <a:endParaRPr kumimoji="1" lang="ko-KR" altLang="en-US" kern="0">
                  <a:solidFill>
                    <a:srgbClr val="000000"/>
                  </a:solidFill>
                  <a:effectLst>
                    <a:outerShdw blurRad="38100" dist="38100" dir="2700000" algn="tl">
                      <a:srgbClr val="000000">
                        <a:alpha val="43137"/>
                      </a:srgbClr>
                    </a:outerShdw>
                  </a:effectLst>
                  <a:latin typeface="Gulim" pitchFamily="34" charset="-127"/>
                  <a:ea typeface="Gulim" pitchFamily="34" charset="-127"/>
                </a:endParaRPr>
              </a:p>
            </p:txBody>
          </p:sp>
          <p:grpSp>
            <p:nvGrpSpPr>
              <p:cNvPr id="6201" name="组合 351"/>
              <p:cNvGrpSpPr>
                <a:grpSpLocks/>
              </p:cNvGrpSpPr>
              <p:nvPr/>
            </p:nvGrpSpPr>
            <p:grpSpPr bwMode="auto">
              <a:xfrm>
                <a:off x="2520950" y="4924673"/>
                <a:ext cx="6137275" cy="664245"/>
                <a:chOff x="2520950" y="4868193"/>
                <a:chExt cx="6137275" cy="720725"/>
              </a:xfrm>
            </p:grpSpPr>
            <p:sp>
              <p:nvSpPr>
                <p:cNvPr id="59" name="AutoShape 181"/>
                <p:cNvSpPr>
                  <a:spLocks noChangeArrowheads="1"/>
                </p:cNvSpPr>
                <p:nvPr/>
              </p:nvSpPr>
              <p:spPr bwMode="auto">
                <a:xfrm>
                  <a:off x="2521433" y="4868193"/>
                  <a:ext cx="6136792" cy="720444"/>
                </a:xfrm>
                <a:prstGeom prst="roundRect">
                  <a:avLst>
                    <a:gd name="adj" fmla="val 50000"/>
                  </a:avLst>
                </a:prstGeom>
                <a:solidFill>
                  <a:srgbClr val="D5F4FF"/>
                </a:solidFill>
                <a:ln w="19050" algn="ctr">
                  <a:solidFill>
                    <a:srgbClr val="FFFFFF"/>
                  </a:solidFill>
                  <a:round/>
                  <a:headEnd/>
                  <a:tailEnd/>
                </a:ln>
              </p:spPr>
              <p:txBody>
                <a:bodyPr wrap="none" anchor="ctr"/>
                <a:lstStyle/>
                <a:p>
                  <a:pPr eaLnBrk="1" fontAlgn="auto" latinLnBrk="1" hangingPunct="1">
                    <a:spcBef>
                      <a:spcPts val="0"/>
                    </a:spcBef>
                    <a:spcAft>
                      <a:spcPts val="0"/>
                    </a:spcAft>
                    <a:defRPr/>
                  </a:pPr>
                  <a:endParaRPr kumimoji="1" lang="ko-KR" altLang="en-US" kern="0">
                    <a:solidFill>
                      <a:srgbClr val="000000"/>
                    </a:solidFill>
                    <a:effectLst>
                      <a:outerShdw blurRad="38100" dist="38100" dir="2700000" algn="tl">
                        <a:srgbClr val="000000">
                          <a:alpha val="43137"/>
                        </a:srgbClr>
                      </a:outerShdw>
                    </a:effectLst>
                    <a:latin typeface="Gulim" pitchFamily="34" charset="-127"/>
                    <a:ea typeface="Gulim" pitchFamily="34" charset="-127"/>
                  </a:endParaRPr>
                </a:p>
              </p:txBody>
            </p:sp>
            <p:sp>
              <p:nvSpPr>
                <p:cNvPr id="60" name="AutoShape 202"/>
                <p:cNvSpPr>
                  <a:spLocks noChangeArrowheads="1"/>
                </p:cNvSpPr>
                <p:nvPr/>
              </p:nvSpPr>
              <p:spPr bwMode="auto">
                <a:xfrm>
                  <a:off x="2762714" y="4984197"/>
                  <a:ext cx="5689152" cy="490471"/>
                </a:xfrm>
                <a:prstGeom prst="roundRect">
                  <a:avLst>
                    <a:gd name="adj" fmla="val 50000"/>
                  </a:avLst>
                </a:prstGeom>
                <a:solidFill>
                  <a:srgbClr val="FFFFFF">
                    <a:alpha val="45882"/>
                  </a:srgbClr>
                </a:solidFill>
                <a:ln w="19050" algn="ctr">
                  <a:solidFill>
                    <a:srgbClr val="FFFFFF"/>
                  </a:solidFill>
                  <a:round/>
                  <a:headEnd/>
                  <a:tailEnd/>
                </a:ln>
              </p:spPr>
              <p:txBody>
                <a:bodyPr wrap="none" anchor="ctr"/>
                <a:lstStyle/>
                <a:p>
                  <a:pPr eaLnBrk="1" fontAlgn="auto" latinLnBrk="1" hangingPunct="1">
                    <a:spcBef>
                      <a:spcPts val="0"/>
                    </a:spcBef>
                    <a:spcAft>
                      <a:spcPts val="0"/>
                    </a:spcAft>
                    <a:defRPr/>
                  </a:pPr>
                  <a:endParaRPr kumimoji="1" lang="ko-KR" altLang="en-US" kern="0">
                    <a:solidFill>
                      <a:srgbClr val="000000"/>
                    </a:solidFill>
                    <a:effectLst>
                      <a:outerShdw blurRad="38100" dist="38100" dir="2700000" algn="tl">
                        <a:srgbClr val="000000">
                          <a:alpha val="43137"/>
                        </a:srgbClr>
                      </a:outerShdw>
                    </a:effectLst>
                    <a:latin typeface="Gulim" pitchFamily="34" charset="-127"/>
                    <a:ea typeface="Gulim" pitchFamily="34" charset="-127"/>
                  </a:endParaRPr>
                </a:p>
              </p:txBody>
            </p:sp>
          </p:grpSp>
        </p:grpSp>
        <p:sp>
          <p:nvSpPr>
            <p:cNvPr id="53" name="Line 188"/>
            <p:cNvSpPr>
              <a:spLocks noChangeShapeType="1"/>
            </p:cNvSpPr>
            <p:nvPr/>
          </p:nvSpPr>
          <p:spPr bwMode="auto">
            <a:xfrm flipH="1">
              <a:off x="1500750" y="5329770"/>
              <a:ext cx="1498482" cy="0"/>
            </a:xfrm>
            <a:prstGeom prst="line">
              <a:avLst/>
            </a:prstGeom>
            <a:noFill/>
            <a:ln w="31750" cap="rnd">
              <a:solidFill>
                <a:schemeClr val="bg1">
                  <a:lumMod val="50000"/>
                </a:schemeClr>
              </a:solidFill>
              <a:prstDash val="sysDot"/>
              <a:round/>
              <a:headEnd type="oval" w="med" len="med"/>
              <a:tailEnd/>
            </a:ln>
            <a:extLst>
              <a:ext uri="{909E8E84-426E-40DD-AFC4-6F175D3DCCD1}">
                <a14:hiddenFill xmlns:a14="http://schemas.microsoft.com/office/drawing/2010/main">
                  <a:noFill/>
                </a14:hiddenFill>
              </a:ext>
            </a:extLst>
          </p:spPr>
          <p:txBody>
            <a:bodyPr/>
            <a:lstStyle/>
            <a:p>
              <a:pPr latinLnBrk="1">
                <a:defRPr/>
              </a:pPr>
              <a:endParaRPr kumimoji="1" lang="zh-CN" altLang="en-US">
                <a:solidFill>
                  <a:srgbClr val="000000"/>
                </a:solidFill>
                <a:effectLst>
                  <a:outerShdw blurRad="38100" dist="38100" dir="2700000" algn="tl">
                    <a:srgbClr val="000000">
                      <a:alpha val="43137"/>
                    </a:srgbClr>
                  </a:outerShdw>
                </a:effectLst>
                <a:latin typeface="Gulim" pitchFamily="34" charset="-127"/>
                <a:ea typeface="Gulim" pitchFamily="34" charset="-127"/>
              </a:endParaRPr>
            </a:p>
          </p:txBody>
        </p:sp>
        <p:grpSp>
          <p:nvGrpSpPr>
            <p:cNvPr id="6197" name="组合 347"/>
            <p:cNvGrpSpPr>
              <a:grpSpLocks/>
            </p:cNvGrpSpPr>
            <p:nvPr/>
          </p:nvGrpSpPr>
          <p:grpSpPr bwMode="auto">
            <a:xfrm>
              <a:off x="1010252" y="5045328"/>
              <a:ext cx="634950" cy="637227"/>
              <a:chOff x="1071531" y="4776118"/>
              <a:chExt cx="903180" cy="906418"/>
            </a:xfrm>
          </p:grpSpPr>
          <p:sp>
            <p:nvSpPr>
              <p:cNvPr id="55" name="Oval 148"/>
              <p:cNvSpPr>
                <a:spLocks noChangeArrowheads="1"/>
              </p:cNvSpPr>
              <p:nvPr/>
            </p:nvSpPr>
            <p:spPr bwMode="auto">
              <a:xfrm>
                <a:off x="1071531" y="4776111"/>
                <a:ext cx="903180" cy="906415"/>
              </a:xfrm>
              <a:prstGeom prst="ellipse">
                <a:avLst/>
              </a:prstGeom>
              <a:gradFill flip="none" rotWithShape="1">
                <a:gsLst>
                  <a:gs pos="0">
                    <a:srgbClr val="A3D3FF"/>
                  </a:gs>
                  <a:gs pos="100000">
                    <a:srgbClr val="B9E9FF"/>
                  </a:gs>
                </a:gsLst>
                <a:lin ang="2700000" scaled="1"/>
                <a:tileRect/>
              </a:gradFill>
              <a:ln>
                <a:noFill/>
              </a:ln>
              <a:extLst>
                <a:ext uri="{91240B29-F687-4F45-9708-019B960494DF}">
                  <a14:hiddenLine xmlns:a14="http://schemas.microsoft.com/office/drawing/2010/main" w="19050" algn="ctr">
                    <a:solidFill>
                      <a:srgbClr val="000000"/>
                    </a:solidFill>
                    <a:round/>
                    <a:headEnd/>
                    <a:tailEnd/>
                  </a14:hiddenLine>
                </a:ext>
              </a:extLst>
            </p:spPr>
            <p:txBody>
              <a:bodyPr wrap="none" anchor="ctr"/>
              <a:lstStyle/>
              <a:p>
                <a:pPr algn="ctr" eaLnBrk="1" fontAlgn="auto" latinLnBrk="1" hangingPunct="1">
                  <a:spcBef>
                    <a:spcPts val="0"/>
                  </a:spcBef>
                  <a:spcAft>
                    <a:spcPts val="0"/>
                  </a:spcAft>
                  <a:defRPr/>
                </a:pPr>
                <a:endParaRPr kumimoji="1" lang="ko-KR" altLang="ko-KR" kern="0">
                  <a:solidFill>
                    <a:srgbClr val="FFFFFF"/>
                  </a:solidFill>
                  <a:effectLst>
                    <a:outerShdw blurRad="38100" dist="38100" dir="2700000" algn="tl">
                      <a:srgbClr val="000000">
                        <a:alpha val="43137"/>
                      </a:srgbClr>
                    </a:outerShdw>
                  </a:effectLst>
                  <a:latin typeface="Arial Black" pitchFamily="34" charset="0"/>
                  <a:ea typeface="Gulim" pitchFamily="34" charset="-127"/>
                </a:endParaRPr>
              </a:p>
            </p:txBody>
          </p:sp>
          <p:sp>
            <p:nvSpPr>
              <p:cNvPr id="56" name="Oval 151"/>
              <p:cNvSpPr>
                <a:spLocks noChangeArrowheads="1"/>
              </p:cNvSpPr>
              <p:nvPr/>
            </p:nvSpPr>
            <p:spPr bwMode="auto">
              <a:xfrm>
                <a:off x="1428287" y="4789673"/>
                <a:ext cx="241600" cy="241862"/>
              </a:xfrm>
              <a:prstGeom prst="ellipse">
                <a:avLst/>
              </a:prstGeom>
              <a:gradFill rotWithShape="1">
                <a:gsLst>
                  <a:gs pos="0">
                    <a:srgbClr val="FFFFFF">
                      <a:alpha val="50000"/>
                    </a:srgbClr>
                  </a:gs>
                  <a:gs pos="100000">
                    <a:srgbClr val="000000">
                      <a:alpha val="0"/>
                    </a:srgbClr>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pPr algn="ctr" eaLnBrk="1" fontAlgn="auto" latinLnBrk="1" hangingPunct="1">
                  <a:spcBef>
                    <a:spcPts val="0"/>
                  </a:spcBef>
                  <a:spcAft>
                    <a:spcPts val="0"/>
                  </a:spcAft>
                  <a:defRPr/>
                </a:pPr>
                <a:endParaRPr kumimoji="1" lang="ko-KR" altLang="ko-KR" kern="0">
                  <a:solidFill>
                    <a:srgbClr val="000000"/>
                  </a:solidFill>
                  <a:effectLst>
                    <a:outerShdw blurRad="38100" dist="38100" dir="2700000" algn="tl">
                      <a:srgbClr val="000000">
                        <a:alpha val="43137"/>
                      </a:srgbClr>
                    </a:outerShdw>
                  </a:effectLst>
                  <a:latin typeface="Gulim" pitchFamily="34" charset="-127"/>
                  <a:ea typeface="Gulim" pitchFamily="34" charset="-127"/>
                </a:endParaRPr>
              </a:p>
            </p:txBody>
          </p:sp>
        </p:grpSp>
      </p:grpSp>
      <p:grpSp>
        <p:nvGrpSpPr>
          <p:cNvPr id="6154" name="组合 313"/>
          <p:cNvGrpSpPr>
            <a:grpSpLocks/>
          </p:cNvGrpSpPr>
          <p:nvPr/>
        </p:nvGrpSpPr>
        <p:grpSpPr bwMode="auto">
          <a:xfrm>
            <a:off x="1328738" y="3864293"/>
            <a:ext cx="7407275" cy="668337"/>
            <a:chOff x="1252258" y="5045323"/>
            <a:chExt cx="7405967" cy="669007"/>
          </a:xfrm>
        </p:grpSpPr>
        <p:grpSp>
          <p:nvGrpSpPr>
            <p:cNvPr id="6188" name="组合 338"/>
            <p:cNvGrpSpPr>
              <a:grpSpLocks/>
            </p:cNvGrpSpPr>
            <p:nvPr/>
          </p:nvGrpSpPr>
          <p:grpSpPr bwMode="auto">
            <a:xfrm>
              <a:off x="2520950" y="5045323"/>
              <a:ext cx="6137275" cy="669007"/>
              <a:chOff x="2520950" y="4924673"/>
              <a:chExt cx="6137275" cy="789657"/>
            </a:xfrm>
          </p:grpSpPr>
          <p:sp>
            <p:nvSpPr>
              <p:cNvPr id="65" name="AutoShape 218"/>
              <p:cNvSpPr>
                <a:spLocks noChangeArrowheads="1"/>
              </p:cNvSpPr>
              <p:nvPr/>
            </p:nvSpPr>
            <p:spPr bwMode="auto">
              <a:xfrm>
                <a:off x="2720436" y="5393591"/>
                <a:ext cx="5807637" cy="320739"/>
              </a:xfrm>
              <a:prstGeom prst="roundRect">
                <a:avLst>
                  <a:gd name="adj" fmla="val 50000"/>
                </a:avLst>
              </a:prstGeom>
              <a:gradFill rotWithShape="1">
                <a:gsLst>
                  <a:gs pos="0">
                    <a:srgbClr val="000000">
                      <a:alpha val="50000"/>
                    </a:srgbClr>
                  </a:gs>
                  <a:gs pos="100000">
                    <a:srgbClr val="000000">
                      <a:gamma/>
                      <a:tint val="57647"/>
                      <a:invGamma/>
                      <a:alpha val="0"/>
                    </a:srgbClr>
                  </a:gs>
                </a:gsLst>
                <a:path path="shape">
                  <a:fillToRect l="50000" t="50000" r="50000" b="50000"/>
                </a:path>
              </a:gradFill>
              <a:ln w="9525" algn="ctr">
                <a:noFill/>
                <a:round/>
                <a:headEnd/>
                <a:tailEnd/>
              </a:ln>
              <a:effectLst/>
            </p:spPr>
            <p:txBody>
              <a:bodyPr wrap="none" anchor="ctr"/>
              <a:lstStyle/>
              <a:p>
                <a:pPr eaLnBrk="1" fontAlgn="auto" latinLnBrk="1" hangingPunct="1">
                  <a:spcBef>
                    <a:spcPts val="0"/>
                  </a:spcBef>
                  <a:spcAft>
                    <a:spcPts val="0"/>
                  </a:spcAft>
                  <a:defRPr/>
                </a:pPr>
                <a:endParaRPr kumimoji="1" lang="ko-KR" altLang="en-US" kern="0">
                  <a:solidFill>
                    <a:srgbClr val="000000"/>
                  </a:solidFill>
                  <a:effectLst>
                    <a:outerShdw blurRad="38100" dist="38100" dir="2700000" algn="tl">
                      <a:srgbClr val="000000">
                        <a:alpha val="43137"/>
                      </a:srgbClr>
                    </a:outerShdw>
                  </a:effectLst>
                  <a:latin typeface="Gulim" pitchFamily="34" charset="-127"/>
                  <a:ea typeface="Gulim" pitchFamily="34" charset="-127"/>
                </a:endParaRPr>
              </a:p>
            </p:txBody>
          </p:sp>
          <p:grpSp>
            <p:nvGrpSpPr>
              <p:cNvPr id="6192" name="组合 342"/>
              <p:cNvGrpSpPr>
                <a:grpSpLocks/>
              </p:cNvGrpSpPr>
              <p:nvPr/>
            </p:nvGrpSpPr>
            <p:grpSpPr bwMode="auto">
              <a:xfrm>
                <a:off x="2520950" y="4924673"/>
                <a:ext cx="6137275" cy="664245"/>
                <a:chOff x="2520950" y="4868193"/>
                <a:chExt cx="6137275" cy="720725"/>
              </a:xfrm>
            </p:grpSpPr>
            <p:sp>
              <p:nvSpPr>
                <p:cNvPr id="67" name="AutoShape 181"/>
                <p:cNvSpPr>
                  <a:spLocks noChangeArrowheads="1"/>
                </p:cNvSpPr>
                <p:nvPr/>
              </p:nvSpPr>
              <p:spPr bwMode="auto">
                <a:xfrm>
                  <a:off x="2517272" y="4868193"/>
                  <a:ext cx="6140953" cy="720446"/>
                </a:xfrm>
                <a:prstGeom prst="roundRect">
                  <a:avLst>
                    <a:gd name="adj" fmla="val 50000"/>
                  </a:avLst>
                </a:prstGeom>
                <a:solidFill>
                  <a:srgbClr val="D5EBFF"/>
                </a:solidFill>
                <a:ln w="19050" algn="ctr">
                  <a:solidFill>
                    <a:srgbClr val="FFFFFF"/>
                  </a:solidFill>
                  <a:round/>
                  <a:headEnd/>
                  <a:tailEnd/>
                </a:ln>
              </p:spPr>
              <p:txBody>
                <a:bodyPr wrap="none" anchor="ctr"/>
                <a:lstStyle/>
                <a:p>
                  <a:pPr eaLnBrk="1" fontAlgn="auto" latinLnBrk="1" hangingPunct="1">
                    <a:spcBef>
                      <a:spcPts val="0"/>
                    </a:spcBef>
                    <a:spcAft>
                      <a:spcPts val="0"/>
                    </a:spcAft>
                    <a:defRPr/>
                  </a:pPr>
                  <a:endParaRPr kumimoji="1" lang="ko-KR" altLang="en-US" kern="0">
                    <a:solidFill>
                      <a:srgbClr val="000000"/>
                    </a:solidFill>
                    <a:effectLst>
                      <a:outerShdw blurRad="38100" dist="38100" dir="2700000" algn="tl">
                        <a:srgbClr val="000000">
                          <a:alpha val="43137"/>
                        </a:srgbClr>
                      </a:outerShdw>
                    </a:effectLst>
                    <a:latin typeface="Gulim" pitchFamily="34" charset="-127"/>
                    <a:ea typeface="Gulim" pitchFamily="34" charset="-127"/>
                  </a:endParaRPr>
                </a:p>
              </p:txBody>
            </p:sp>
            <p:sp>
              <p:nvSpPr>
                <p:cNvPr id="68" name="AutoShape 202"/>
                <p:cNvSpPr>
                  <a:spLocks noChangeArrowheads="1"/>
                </p:cNvSpPr>
                <p:nvPr/>
              </p:nvSpPr>
              <p:spPr bwMode="auto">
                <a:xfrm>
                  <a:off x="2761703" y="4984196"/>
                  <a:ext cx="5690183" cy="490473"/>
                </a:xfrm>
                <a:prstGeom prst="roundRect">
                  <a:avLst>
                    <a:gd name="adj" fmla="val 50000"/>
                  </a:avLst>
                </a:prstGeom>
                <a:solidFill>
                  <a:srgbClr val="FFFFFF">
                    <a:alpha val="45882"/>
                  </a:srgbClr>
                </a:solidFill>
                <a:ln w="19050" algn="ctr">
                  <a:solidFill>
                    <a:srgbClr val="FFFFFF"/>
                  </a:solidFill>
                  <a:round/>
                  <a:headEnd/>
                  <a:tailEnd/>
                </a:ln>
              </p:spPr>
              <p:txBody>
                <a:bodyPr wrap="none" anchor="ctr"/>
                <a:lstStyle/>
                <a:p>
                  <a:pPr eaLnBrk="1" fontAlgn="auto" latinLnBrk="1" hangingPunct="1">
                    <a:spcBef>
                      <a:spcPts val="0"/>
                    </a:spcBef>
                    <a:spcAft>
                      <a:spcPts val="0"/>
                    </a:spcAft>
                    <a:defRPr/>
                  </a:pPr>
                  <a:endParaRPr kumimoji="1" lang="ko-KR" altLang="en-US" kern="0">
                    <a:solidFill>
                      <a:srgbClr val="000000"/>
                    </a:solidFill>
                    <a:effectLst>
                      <a:outerShdw blurRad="38100" dist="38100" dir="2700000" algn="tl">
                        <a:srgbClr val="000000">
                          <a:alpha val="43137"/>
                        </a:srgbClr>
                      </a:outerShdw>
                    </a:effectLst>
                    <a:latin typeface="Gulim" pitchFamily="34" charset="-127"/>
                    <a:ea typeface="Gulim" pitchFamily="34" charset="-127"/>
                  </a:endParaRPr>
                </a:p>
              </p:txBody>
            </p:sp>
          </p:grpSp>
        </p:grpSp>
        <p:sp>
          <p:nvSpPr>
            <p:cNvPr id="63" name="Line 188"/>
            <p:cNvSpPr>
              <a:spLocks noChangeShapeType="1"/>
            </p:cNvSpPr>
            <p:nvPr/>
          </p:nvSpPr>
          <p:spPr bwMode="auto">
            <a:xfrm flipH="1">
              <a:off x="1499864" y="5329770"/>
              <a:ext cx="1498335" cy="0"/>
            </a:xfrm>
            <a:prstGeom prst="line">
              <a:avLst/>
            </a:prstGeom>
            <a:noFill/>
            <a:ln w="31750" cap="rnd">
              <a:solidFill>
                <a:schemeClr val="bg1">
                  <a:lumMod val="50000"/>
                </a:schemeClr>
              </a:solidFill>
              <a:prstDash val="sysDot"/>
              <a:round/>
              <a:headEnd type="oval" w="med" len="med"/>
              <a:tailEnd/>
            </a:ln>
            <a:extLst>
              <a:ext uri="{909E8E84-426E-40DD-AFC4-6F175D3DCCD1}">
                <a14:hiddenFill xmlns:a14="http://schemas.microsoft.com/office/drawing/2010/main">
                  <a:noFill/>
                </a14:hiddenFill>
              </a:ext>
            </a:extLst>
          </p:spPr>
          <p:txBody>
            <a:bodyPr/>
            <a:lstStyle/>
            <a:p>
              <a:pPr latinLnBrk="1">
                <a:defRPr/>
              </a:pPr>
              <a:endParaRPr kumimoji="1" lang="zh-CN" altLang="en-US">
                <a:solidFill>
                  <a:srgbClr val="000000"/>
                </a:solidFill>
                <a:effectLst>
                  <a:outerShdw blurRad="38100" dist="38100" dir="2700000" algn="tl">
                    <a:srgbClr val="000000">
                      <a:alpha val="43137"/>
                    </a:srgbClr>
                  </a:outerShdw>
                </a:effectLst>
                <a:latin typeface="Gulim" pitchFamily="34" charset="-127"/>
                <a:ea typeface="Gulim" pitchFamily="34" charset="-127"/>
              </a:endParaRPr>
            </a:p>
          </p:txBody>
        </p:sp>
        <p:sp>
          <p:nvSpPr>
            <p:cNvPr id="64" name="Oval 151"/>
            <p:cNvSpPr>
              <a:spLocks noChangeArrowheads="1"/>
            </p:cNvSpPr>
            <p:nvPr/>
          </p:nvSpPr>
          <p:spPr bwMode="auto">
            <a:xfrm>
              <a:off x="1252258" y="5064392"/>
              <a:ext cx="169832" cy="170032"/>
            </a:xfrm>
            <a:prstGeom prst="ellipse">
              <a:avLst/>
            </a:prstGeom>
            <a:gradFill rotWithShape="1">
              <a:gsLst>
                <a:gs pos="0">
                  <a:srgbClr val="FFFFFF">
                    <a:alpha val="50000"/>
                  </a:srgbClr>
                </a:gs>
                <a:gs pos="100000">
                  <a:srgbClr val="000000">
                    <a:alpha val="0"/>
                  </a:srgbClr>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pPr algn="ctr" eaLnBrk="1" fontAlgn="auto" latinLnBrk="1" hangingPunct="1">
                <a:spcBef>
                  <a:spcPts val="0"/>
                </a:spcBef>
                <a:spcAft>
                  <a:spcPts val="0"/>
                </a:spcAft>
                <a:defRPr/>
              </a:pPr>
              <a:endParaRPr kumimoji="1" lang="ko-KR" altLang="ko-KR" kern="0">
                <a:solidFill>
                  <a:srgbClr val="000000"/>
                </a:solidFill>
                <a:effectLst>
                  <a:outerShdw blurRad="38100" dist="38100" dir="2700000" algn="tl">
                    <a:srgbClr val="000000">
                      <a:alpha val="43137"/>
                    </a:srgbClr>
                  </a:outerShdw>
                </a:effectLst>
                <a:latin typeface="Gulim" pitchFamily="34" charset="-127"/>
                <a:ea typeface="Gulim" pitchFamily="34" charset="-127"/>
              </a:endParaRPr>
            </a:p>
          </p:txBody>
        </p:sp>
      </p:grpSp>
      <p:grpSp>
        <p:nvGrpSpPr>
          <p:cNvPr id="6156" name="组合 315"/>
          <p:cNvGrpSpPr>
            <a:grpSpLocks/>
          </p:cNvGrpSpPr>
          <p:nvPr/>
        </p:nvGrpSpPr>
        <p:grpSpPr bwMode="auto">
          <a:xfrm>
            <a:off x="1112838" y="3842068"/>
            <a:ext cx="635000" cy="638175"/>
            <a:chOff x="1190461" y="2772022"/>
            <a:chExt cx="635025" cy="637257"/>
          </a:xfrm>
        </p:grpSpPr>
        <p:sp>
          <p:nvSpPr>
            <p:cNvPr id="78" name="Oval 148"/>
            <p:cNvSpPr>
              <a:spLocks noChangeArrowheads="1"/>
            </p:cNvSpPr>
            <p:nvPr/>
          </p:nvSpPr>
          <p:spPr bwMode="auto">
            <a:xfrm>
              <a:off x="1190461" y="2772022"/>
              <a:ext cx="635025" cy="637257"/>
            </a:xfrm>
            <a:prstGeom prst="ellipse">
              <a:avLst/>
            </a:prstGeom>
            <a:gradFill flip="none" rotWithShape="1">
              <a:gsLst>
                <a:gs pos="0">
                  <a:srgbClr val="A3D3FF"/>
                </a:gs>
                <a:gs pos="100000">
                  <a:srgbClr val="B9E9FF"/>
                </a:gs>
              </a:gsLst>
              <a:lin ang="2700000" scaled="1"/>
              <a:tileRect/>
            </a:gradFill>
            <a:ln>
              <a:noFill/>
            </a:ln>
            <a:extLst>
              <a:ext uri="{91240B29-F687-4F45-9708-019B960494DF}">
                <a14:hiddenLine xmlns:a14="http://schemas.microsoft.com/office/drawing/2010/main" w="19050" algn="ctr">
                  <a:solidFill>
                    <a:srgbClr val="000000"/>
                  </a:solidFill>
                  <a:round/>
                  <a:headEnd/>
                  <a:tailEnd/>
                </a14:hiddenLine>
              </a:ext>
            </a:extLst>
          </p:spPr>
          <p:txBody>
            <a:bodyPr wrap="none" anchor="ctr"/>
            <a:lstStyle/>
            <a:p>
              <a:pPr algn="ctr" eaLnBrk="1" fontAlgn="auto" latinLnBrk="1" hangingPunct="1">
                <a:spcBef>
                  <a:spcPts val="0"/>
                </a:spcBef>
                <a:spcAft>
                  <a:spcPts val="0"/>
                </a:spcAft>
                <a:defRPr/>
              </a:pPr>
              <a:endParaRPr kumimoji="1" lang="ko-KR" altLang="ko-KR" kern="0">
                <a:solidFill>
                  <a:srgbClr val="FFFFFF"/>
                </a:solidFill>
                <a:effectLst>
                  <a:outerShdw blurRad="38100" dist="38100" dir="2700000" algn="tl">
                    <a:srgbClr val="000000">
                      <a:alpha val="43137"/>
                    </a:srgbClr>
                  </a:outerShdw>
                </a:effectLst>
                <a:latin typeface="Arial Black" pitchFamily="34" charset="0"/>
                <a:ea typeface="Gulim" pitchFamily="34" charset="-127"/>
              </a:endParaRPr>
            </a:p>
          </p:txBody>
        </p:sp>
        <p:sp>
          <p:nvSpPr>
            <p:cNvPr id="79" name="Oval 151"/>
            <p:cNvSpPr>
              <a:spLocks noChangeArrowheads="1"/>
            </p:cNvSpPr>
            <p:nvPr/>
          </p:nvSpPr>
          <p:spPr bwMode="auto">
            <a:xfrm>
              <a:off x="1412720" y="2791045"/>
              <a:ext cx="169869" cy="169618"/>
            </a:xfrm>
            <a:prstGeom prst="ellipse">
              <a:avLst/>
            </a:prstGeom>
            <a:gradFill rotWithShape="1">
              <a:gsLst>
                <a:gs pos="0">
                  <a:srgbClr val="FFFFFF">
                    <a:alpha val="50000"/>
                  </a:srgbClr>
                </a:gs>
                <a:gs pos="100000">
                  <a:srgbClr val="000000">
                    <a:alpha val="0"/>
                  </a:srgbClr>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pPr algn="ctr" eaLnBrk="1" fontAlgn="auto" latinLnBrk="1" hangingPunct="1">
                <a:spcBef>
                  <a:spcPts val="0"/>
                </a:spcBef>
                <a:spcAft>
                  <a:spcPts val="0"/>
                </a:spcAft>
                <a:defRPr/>
              </a:pPr>
              <a:endParaRPr kumimoji="1" lang="ko-KR" altLang="ko-KR" kern="0">
                <a:solidFill>
                  <a:srgbClr val="000000"/>
                </a:solidFill>
                <a:effectLst>
                  <a:outerShdw blurRad="38100" dist="38100" dir="2700000" algn="tl">
                    <a:srgbClr val="000000">
                      <a:alpha val="43137"/>
                    </a:srgbClr>
                  </a:outerShdw>
                </a:effectLst>
                <a:latin typeface="Gulim" pitchFamily="34" charset="-127"/>
                <a:ea typeface="Gulim" pitchFamily="34" charset="-127"/>
              </a:endParaRPr>
            </a:p>
          </p:txBody>
        </p:sp>
      </p:grpSp>
      <p:sp>
        <p:nvSpPr>
          <p:cNvPr id="6158" name="TextBox 317"/>
          <p:cNvSpPr txBox="1">
            <a:spLocks noChangeArrowheads="1"/>
          </p:cNvSpPr>
          <p:nvPr/>
        </p:nvSpPr>
        <p:spPr bwMode="auto">
          <a:xfrm>
            <a:off x="1024255" y="3126105"/>
            <a:ext cx="7921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lang="en-US" altLang="zh-CN" sz="1600" dirty="0"/>
              <a:t>4.7.1</a:t>
            </a:r>
            <a:endParaRPr lang="zh-CN" altLang="en-US" sz="1600" dirty="0"/>
          </a:p>
        </p:txBody>
      </p:sp>
      <p:sp>
        <p:nvSpPr>
          <p:cNvPr id="6160" name="TextBox 320"/>
          <p:cNvSpPr txBox="1">
            <a:spLocks noChangeArrowheads="1"/>
          </p:cNvSpPr>
          <p:nvPr/>
        </p:nvSpPr>
        <p:spPr bwMode="auto">
          <a:xfrm>
            <a:off x="3213100" y="3110230"/>
            <a:ext cx="4699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r>
              <a:rPr lang="zh-CN" altLang="en-US" dirty="0">
                <a:latin typeface="微软雅黑" pitchFamily="34" charset="-122"/>
                <a:ea typeface="微软雅黑" pitchFamily="34" charset="-122"/>
              </a:rPr>
              <a:t>案例分析</a:t>
            </a:r>
          </a:p>
        </p:txBody>
      </p:sp>
      <p:sp>
        <p:nvSpPr>
          <p:cNvPr id="6161" name="TextBox 321"/>
          <p:cNvSpPr txBox="1">
            <a:spLocks noChangeArrowheads="1"/>
          </p:cNvSpPr>
          <p:nvPr/>
        </p:nvSpPr>
        <p:spPr bwMode="auto">
          <a:xfrm>
            <a:off x="3213100" y="3965893"/>
            <a:ext cx="44831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r>
              <a:rPr lang="zh-CN" altLang="en-US" dirty="0">
                <a:latin typeface="微软雅黑" pitchFamily="34" charset="-122"/>
                <a:ea typeface="微软雅黑" pitchFamily="34" charset="-122"/>
              </a:rPr>
              <a:t>案例实现</a:t>
            </a:r>
          </a:p>
        </p:txBody>
      </p:sp>
      <p:sp>
        <p:nvSpPr>
          <p:cNvPr id="6163" name="TextBox 317"/>
          <p:cNvSpPr txBox="1">
            <a:spLocks noChangeArrowheads="1"/>
          </p:cNvSpPr>
          <p:nvPr/>
        </p:nvSpPr>
        <p:spPr bwMode="auto">
          <a:xfrm>
            <a:off x="1027113" y="3964305"/>
            <a:ext cx="79216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lang="en-US" altLang="zh-CN" sz="1600" dirty="0"/>
              <a:t>4.7.2</a:t>
            </a:r>
            <a:endParaRPr lang="zh-CN" altLang="en-US" sz="1600" dirty="0"/>
          </a:p>
        </p:txBody>
      </p:sp>
    </p:spTree>
    <p:custDataLst>
      <p:tags r:id="rId1"/>
    </p:custDataLst>
    <p:extLst>
      <p:ext uri="{BB962C8B-B14F-4D97-AF65-F5344CB8AC3E}">
        <p14:creationId xmlns:p14="http://schemas.microsoft.com/office/powerpoint/2010/main" val="2138642055"/>
      </p:ext>
    </p:extLst>
  </p:cSld>
  <p:clrMapOvr>
    <a:masterClrMapping/>
  </p:clrMapOvr>
  <p:transition spd="slow"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mph" presetSubtype="0" fill="hold" grpId="0" nodeType="withEffect">
                                  <p:stCondLst>
                                    <p:cond delay="0"/>
                                  </p:stCondLst>
                                  <p:childTnLst>
                                    <p:animEffect transition="out" filter="fade">
                                      <p:cBhvr>
                                        <p:cTn id="6" dur="500" tmFilter="0, 0; .2, .5; .8, .5; 1, 0"/>
                                        <p:tgtEl>
                                          <p:spTgt spid="51"/>
                                        </p:tgtEl>
                                      </p:cBhvr>
                                    </p:animEffect>
                                    <p:animScale>
                                      <p:cBhvr>
                                        <p:cTn id="7" dur="250" autoRev="1" fill="hold"/>
                                        <p:tgtEl>
                                          <p:spTgt spid="5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AutoShape 132"/>
          <p:cNvSpPr>
            <a:spLocks noChangeArrowheads="1"/>
          </p:cNvSpPr>
          <p:nvPr/>
        </p:nvSpPr>
        <p:spPr bwMode="auto">
          <a:xfrm>
            <a:off x="392113" y="1301174"/>
            <a:ext cx="2016125" cy="5178435"/>
          </a:xfrm>
          <a:prstGeom prst="upArrow">
            <a:avLst>
              <a:gd name="adj1" fmla="val 66296"/>
              <a:gd name="adj2" fmla="val 58426"/>
            </a:avLst>
          </a:prstGeom>
          <a:gradFill flip="none" rotWithShape="1">
            <a:gsLst>
              <a:gs pos="0">
                <a:srgbClr val="D5F4FF"/>
              </a:gs>
              <a:gs pos="100000">
                <a:srgbClr val="764718">
                  <a:alpha val="0"/>
                </a:srgbClr>
              </a:gs>
            </a:gsLst>
            <a:path path="circle">
              <a:fillToRect l="100000" b="100000"/>
            </a:path>
            <a:tileRect t="-100000" r="-100000"/>
          </a:gradFill>
          <a:ln>
            <a:noFill/>
          </a:ln>
        </p:spPr>
        <p:txBody>
          <a:bodyPr wrap="none" anchor="ctr"/>
          <a:lstStyle/>
          <a:p>
            <a:pPr latinLnBrk="1">
              <a:defRPr/>
            </a:pPr>
            <a:endParaRPr kumimoji="1" lang="ko-KR" altLang="en-US">
              <a:solidFill>
                <a:srgbClr val="000000"/>
              </a:solidFill>
              <a:effectLst>
                <a:outerShdw blurRad="38100" dist="38100" dir="2700000" algn="tl">
                  <a:srgbClr val="000000">
                    <a:alpha val="43137"/>
                  </a:srgbClr>
                </a:outerShdw>
              </a:effectLst>
              <a:latin typeface="Gulim" pitchFamily="34" charset="-127"/>
              <a:ea typeface="Gulim" pitchFamily="34" charset="-127"/>
            </a:endParaRPr>
          </a:p>
        </p:txBody>
      </p:sp>
      <p:sp>
        <p:nvSpPr>
          <p:cNvPr id="7" name="AutoShape 208"/>
          <p:cNvSpPr>
            <a:spLocks noChangeArrowheads="1"/>
          </p:cNvSpPr>
          <p:nvPr/>
        </p:nvSpPr>
        <p:spPr bwMode="auto">
          <a:xfrm>
            <a:off x="2408238" y="1530350"/>
            <a:ext cx="6342380" cy="850900"/>
          </a:xfrm>
          <a:prstGeom prst="roundRect">
            <a:avLst>
              <a:gd name="adj" fmla="val 17352"/>
            </a:avLst>
          </a:prstGeom>
          <a:solidFill>
            <a:srgbClr val="FFFFFF"/>
          </a:solidFill>
          <a:ln w="19050" algn="ctr">
            <a:solidFill>
              <a:schemeClr val="bg1">
                <a:lumMod val="95000"/>
              </a:schemeClr>
            </a:solidFill>
            <a:round/>
            <a:headEnd/>
            <a:tailEnd/>
          </a:ln>
          <a:effectLst>
            <a:outerShdw blurRad="76200" dir="13500000" sy="23000" kx="1200000" algn="br" rotWithShape="0">
              <a:prstClr val="black">
                <a:alpha val="20000"/>
              </a:prstClr>
            </a:outerShdw>
          </a:effectLst>
        </p:spPr>
        <p:txBody>
          <a:bodyPr wrap="none" anchor="ctr"/>
          <a:lstStyle/>
          <a:p>
            <a:pPr eaLnBrk="1" fontAlgn="auto" latinLnBrk="1" hangingPunct="1">
              <a:spcBef>
                <a:spcPts val="0"/>
              </a:spcBef>
              <a:spcAft>
                <a:spcPts val="0"/>
              </a:spcAft>
              <a:defRPr/>
            </a:pPr>
            <a:endParaRPr kumimoji="1" lang="ko-KR" altLang="en-US" kern="0">
              <a:solidFill>
                <a:srgbClr val="000000"/>
              </a:solidFill>
              <a:effectLst>
                <a:outerShdw blurRad="38100" dist="38100" dir="2700000" algn="tl">
                  <a:srgbClr val="000000">
                    <a:alpha val="43137"/>
                  </a:srgbClr>
                </a:outerShdw>
              </a:effectLst>
              <a:latin typeface="Gulim" pitchFamily="34" charset="-127"/>
              <a:ea typeface="Gulim" pitchFamily="34" charset="-127"/>
            </a:endParaRPr>
          </a:p>
        </p:txBody>
      </p:sp>
      <p:sp>
        <p:nvSpPr>
          <p:cNvPr id="6150" name="TextBox 312"/>
          <p:cNvSpPr txBox="1">
            <a:spLocks noChangeArrowheads="1"/>
          </p:cNvSpPr>
          <p:nvPr/>
        </p:nvSpPr>
        <p:spPr bwMode="auto">
          <a:xfrm>
            <a:off x="2374900" y="1667193"/>
            <a:ext cx="64833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lang="en-US" altLang="zh-CN" sz="2800" b="1" dirty="0"/>
              <a:t>4.8  MapReduce</a:t>
            </a:r>
            <a:r>
              <a:rPr lang="zh-CN" altLang="en-US" sz="2800" b="1" dirty="0"/>
              <a:t>经典案例</a:t>
            </a:r>
            <a:r>
              <a:rPr lang="en-US" altLang="zh-CN" sz="2800" b="1" dirty="0"/>
              <a:t>——TopN</a:t>
            </a:r>
            <a:endParaRPr lang="zh-CN" altLang="en-US" sz="2800" b="1" dirty="0"/>
          </a:p>
        </p:txBody>
      </p:sp>
      <p:pic>
        <p:nvPicPr>
          <p:cNvPr id="6151" name="Picture 3">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8963" y="1952625"/>
            <a:ext cx="1622425"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00ACE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 name="标题 1"/>
          <p:cNvSpPr>
            <a:spLocks noChangeArrowheads="1"/>
          </p:cNvSpPr>
          <p:nvPr/>
        </p:nvSpPr>
        <p:spPr bwMode="auto">
          <a:xfrm>
            <a:off x="1758950" y="115888"/>
            <a:ext cx="5148263" cy="765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marL="571500" indent="-571500" eaLnBrk="1" hangingPunct="1">
              <a:buFont typeface="Wingdings" pitchFamily="2" charset="2"/>
              <a:buNone/>
            </a:pPr>
            <a:r>
              <a:rPr lang="en-US" altLang="zh-CN" sz="3600">
                <a:solidFill>
                  <a:srgbClr val="1369B2"/>
                </a:solidFill>
                <a:sym typeface="Wingdings" pitchFamily="2" charset="2"/>
              </a:rPr>
              <a:t></a:t>
            </a:r>
            <a:r>
              <a:rPr lang="zh-CN" altLang="en-US" sz="3600" b="1">
                <a:solidFill>
                  <a:srgbClr val="1369B2"/>
                </a:solidFill>
                <a:latin typeface="微软雅黑" pitchFamily="34" charset="-122"/>
                <a:ea typeface="微软雅黑" pitchFamily="34" charset="-122"/>
                <a:sym typeface="宋体" pitchFamily="2" charset="-122"/>
              </a:rPr>
              <a:t> 知识架构</a:t>
            </a:r>
          </a:p>
        </p:txBody>
      </p:sp>
      <p:grpSp>
        <p:nvGrpSpPr>
          <p:cNvPr id="6153" name="组合 311"/>
          <p:cNvGrpSpPr>
            <a:grpSpLocks/>
          </p:cNvGrpSpPr>
          <p:nvPr/>
        </p:nvGrpSpPr>
        <p:grpSpPr bwMode="auto">
          <a:xfrm>
            <a:off x="1087438" y="3008630"/>
            <a:ext cx="7648575" cy="668338"/>
            <a:chOff x="1010252" y="5045323"/>
            <a:chExt cx="7647973" cy="669007"/>
          </a:xfrm>
        </p:grpSpPr>
        <p:grpSp>
          <p:nvGrpSpPr>
            <p:cNvPr id="6195" name="组合 345"/>
            <p:cNvGrpSpPr>
              <a:grpSpLocks/>
            </p:cNvGrpSpPr>
            <p:nvPr/>
          </p:nvGrpSpPr>
          <p:grpSpPr bwMode="auto">
            <a:xfrm>
              <a:off x="2520950" y="5045323"/>
              <a:ext cx="6137275" cy="669007"/>
              <a:chOff x="2520950" y="4924673"/>
              <a:chExt cx="6137275" cy="789657"/>
            </a:xfrm>
          </p:grpSpPr>
          <p:sp>
            <p:nvSpPr>
              <p:cNvPr id="57" name="AutoShape 218"/>
              <p:cNvSpPr>
                <a:spLocks noChangeArrowheads="1"/>
              </p:cNvSpPr>
              <p:nvPr/>
            </p:nvSpPr>
            <p:spPr bwMode="auto">
              <a:xfrm>
                <a:off x="2721442" y="5393590"/>
                <a:ext cx="5806618" cy="320740"/>
              </a:xfrm>
              <a:prstGeom prst="roundRect">
                <a:avLst>
                  <a:gd name="adj" fmla="val 50000"/>
                </a:avLst>
              </a:prstGeom>
              <a:gradFill rotWithShape="1">
                <a:gsLst>
                  <a:gs pos="0">
                    <a:srgbClr val="000000">
                      <a:alpha val="50000"/>
                    </a:srgbClr>
                  </a:gs>
                  <a:gs pos="100000">
                    <a:srgbClr val="000000">
                      <a:gamma/>
                      <a:tint val="57647"/>
                      <a:invGamma/>
                      <a:alpha val="0"/>
                    </a:srgbClr>
                  </a:gs>
                </a:gsLst>
                <a:path path="shape">
                  <a:fillToRect l="50000" t="50000" r="50000" b="50000"/>
                </a:path>
              </a:gradFill>
              <a:ln w="9525" algn="ctr">
                <a:noFill/>
                <a:round/>
                <a:headEnd/>
                <a:tailEnd/>
              </a:ln>
              <a:effectLst/>
            </p:spPr>
            <p:txBody>
              <a:bodyPr wrap="none" anchor="ctr"/>
              <a:lstStyle/>
              <a:p>
                <a:pPr eaLnBrk="1" fontAlgn="auto" latinLnBrk="1" hangingPunct="1">
                  <a:spcBef>
                    <a:spcPts val="0"/>
                  </a:spcBef>
                  <a:spcAft>
                    <a:spcPts val="0"/>
                  </a:spcAft>
                  <a:defRPr/>
                </a:pPr>
                <a:endParaRPr kumimoji="1" lang="ko-KR" altLang="en-US" kern="0">
                  <a:solidFill>
                    <a:srgbClr val="000000"/>
                  </a:solidFill>
                  <a:effectLst>
                    <a:outerShdw blurRad="38100" dist="38100" dir="2700000" algn="tl">
                      <a:srgbClr val="000000">
                        <a:alpha val="43137"/>
                      </a:srgbClr>
                    </a:outerShdw>
                  </a:effectLst>
                  <a:latin typeface="Gulim" pitchFamily="34" charset="-127"/>
                  <a:ea typeface="Gulim" pitchFamily="34" charset="-127"/>
                </a:endParaRPr>
              </a:p>
            </p:txBody>
          </p:sp>
          <p:grpSp>
            <p:nvGrpSpPr>
              <p:cNvPr id="6201" name="组合 351"/>
              <p:cNvGrpSpPr>
                <a:grpSpLocks/>
              </p:cNvGrpSpPr>
              <p:nvPr/>
            </p:nvGrpSpPr>
            <p:grpSpPr bwMode="auto">
              <a:xfrm>
                <a:off x="2520950" y="4924673"/>
                <a:ext cx="6137275" cy="664245"/>
                <a:chOff x="2520950" y="4868193"/>
                <a:chExt cx="6137275" cy="720725"/>
              </a:xfrm>
            </p:grpSpPr>
            <p:sp>
              <p:nvSpPr>
                <p:cNvPr id="59" name="AutoShape 181"/>
                <p:cNvSpPr>
                  <a:spLocks noChangeArrowheads="1"/>
                </p:cNvSpPr>
                <p:nvPr/>
              </p:nvSpPr>
              <p:spPr bwMode="auto">
                <a:xfrm>
                  <a:off x="2521433" y="4868193"/>
                  <a:ext cx="6136792" cy="720444"/>
                </a:xfrm>
                <a:prstGeom prst="roundRect">
                  <a:avLst>
                    <a:gd name="adj" fmla="val 50000"/>
                  </a:avLst>
                </a:prstGeom>
                <a:solidFill>
                  <a:srgbClr val="D5F4FF"/>
                </a:solidFill>
                <a:ln w="19050" algn="ctr">
                  <a:solidFill>
                    <a:srgbClr val="FFFFFF"/>
                  </a:solidFill>
                  <a:round/>
                  <a:headEnd/>
                  <a:tailEnd/>
                </a:ln>
              </p:spPr>
              <p:txBody>
                <a:bodyPr wrap="none" anchor="ctr"/>
                <a:lstStyle/>
                <a:p>
                  <a:pPr eaLnBrk="1" fontAlgn="auto" latinLnBrk="1" hangingPunct="1">
                    <a:spcBef>
                      <a:spcPts val="0"/>
                    </a:spcBef>
                    <a:spcAft>
                      <a:spcPts val="0"/>
                    </a:spcAft>
                    <a:defRPr/>
                  </a:pPr>
                  <a:endParaRPr kumimoji="1" lang="ko-KR" altLang="en-US" kern="0">
                    <a:solidFill>
                      <a:srgbClr val="000000"/>
                    </a:solidFill>
                    <a:effectLst>
                      <a:outerShdw blurRad="38100" dist="38100" dir="2700000" algn="tl">
                        <a:srgbClr val="000000">
                          <a:alpha val="43137"/>
                        </a:srgbClr>
                      </a:outerShdw>
                    </a:effectLst>
                    <a:latin typeface="Gulim" pitchFamily="34" charset="-127"/>
                    <a:ea typeface="Gulim" pitchFamily="34" charset="-127"/>
                  </a:endParaRPr>
                </a:p>
              </p:txBody>
            </p:sp>
            <p:sp>
              <p:nvSpPr>
                <p:cNvPr id="60" name="AutoShape 202"/>
                <p:cNvSpPr>
                  <a:spLocks noChangeArrowheads="1"/>
                </p:cNvSpPr>
                <p:nvPr/>
              </p:nvSpPr>
              <p:spPr bwMode="auto">
                <a:xfrm>
                  <a:off x="2762714" y="4984197"/>
                  <a:ext cx="5689152" cy="490471"/>
                </a:xfrm>
                <a:prstGeom prst="roundRect">
                  <a:avLst>
                    <a:gd name="adj" fmla="val 50000"/>
                  </a:avLst>
                </a:prstGeom>
                <a:solidFill>
                  <a:srgbClr val="FFFFFF">
                    <a:alpha val="45882"/>
                  </a:srgbClr>
                </a:solidFill>
                <a:ln w="19050" algn="ctr">
                  <a:solidFill>
                    <a:srgbClr val="FFFFFF"/>
                  </a:solidFill>
                  <a:round/>
                  <a:headEnd/>
                  <a:tailEnd/>
                </a:ln>
              </p:spPr>
              <p:txBody>
                <a:bodyPr wrap="none" anchor="ctr"/>
                <a:lstStyle/>
                <a:p>
                  <a:pPr eaLnBrk="1" fontAlgn="auto" latinLnBrk="1" hangingPunct="1">
                    <a:spcBef>
                      <a:spcPts val="0"/>
                    </a:spcBef>
                    <a:spcAft>
                      <a:spcPts val="0"/>
                    </a:spcAft>
                    <a:defRPr/>
                  </a:pPr>
                  <a:endParaRPr kumimoji="1" lang="ko-KR" altLang="en-US" kern="0">
                    <a:solidFill>
                      <a:srgbClr val="000000"/>
                    </a:solidFill>
                    <a:effectLst>
                      <a:outerShdw blurRad="38100" dist="38100" dir="2700000" algn="tl">
                        <a:srgbClr val="000000">
                          <a:alpha val="43137"/>
                        </a:srgbClr>
                      </a:outerShdw>
                    </a:effectLst>
                    <a:latin typeface="Gulim" pitchFamily="34" charset="-127"/>
                    <a:ea typeface="Gulim" pitchFamily="34" charset="-127"/>
                  </a:endParaRPr>
                </a:p>
              </p:txBody>
            </p:sp>
          </p:grpSp>
        </p:grpSp>
        <p:sp>
          <p:nvSpPr>
            <p:cNvPr id="53" name="Line 188"/>
            <p:cNvSpPr>
              <a:spLocks noChangeShapeType="1"/>
            </p:cNvSpPr>
            <p:nvPr/>
          </p:nvSpPr>
          <p:spPr bwMode="auto">
            <a:xfrm flipH="1">
              <a:off x="1500750" y="5329770"/>
              <a:ext cx="1498482" cy="0"/>
            </a:xfrm>
            <a:prstGeom prst="line">
              <a:avLst/>
            </a:prstGeom>
            <a:noFill/>
            <a:ln w="31750" cap="rnd">
              <a:solidFill>
                <a:schemeClr val="bg1">
                  <a:lumMod val="50000"/>
                </a:schemeClr>
              </a:solidFill>
              <a:prstDash val="sysDot"/>
              <a:round/>
              <a:headEnd type="oval" w="med" len="med"/>
              <a:tailEnd/>
            </a:ln>
            <a:extLst>
              <a:ext uri="{909E8E84-426E-40DD-AFC4-6F175D3DCCD1}">
                <a14:hiddenFill xmlns:a14="http://schemas.microsoft.com/office/drawing/2010/main">
                  <a:noFill/>
                </a14:hiddenFill>
              </a:ext>
            </a:extLst>
          </p:spPr>
          <p:txBody>
            <a:bodyPr/>
            <a:lstStyle/>
            <a:p>
              <a:pPr latinLnBrk="1">
                <a:defRPr/>
              </a:pPr>
              <a:endParaRPr kumimoji="1" lang="zh-CN" altLang="en-US">
                <a:solidFill>
                  <a:srgbClr val="000000"/>
                </a:solidFill>
                <a:effectLst>
                  <a:outerShdw blurRad="38100" dist="38100" dir="2700000" algn="tl">
                    <a:srgbClr val="000000">
                      <a:alpha val="43137"/>
                    </a:srgbClr>
                  </a:outerShdw>
                </a:effectLst>
                <a:latin typeface="Gulim" pitchFamily="34" charset="-127"/>
                <a:ea typeface="Gulim" pitchFamily="34" charset="-127"/>
              </a:endParaRPr>
            </a:p>
          </p:txBody>
        </p:sp>
        <p:grpSp>
          <p:nvGrpSpPr>
            <p:cNvPr id="6197" name="组合 347"/>
            <p:cNvGrpSpPr>
              <a:grpSpLocks/>
            </p:cNvGrpSpPr>
            <p:nvPr/>
          </p:nvGrpSpPr>
          <p:grpSpPr bwMode="auto">
            <a:xfrm>
              <a:off x="1010252" y="5045328"/>
              <a:ext cx="634950" cy="637227"/>
              <a:chOff x="1071531" y="4776118"/>
              <a:chExt cx="903180" cy="906418"/>
            </a:xfrm>
          </p:grpSpPr>
          <p:sp>
            <p:nvSpPr>
              <p:cNvPr id="55" name="Oval 148"/>
              <p:cNvSpPr>
                <a:spLocks noChangeArrowheads="1"/>
              </p:cNvSpPr>
              <p:nvPr/>
            </p:nvSpPr>
            <p:spPr bwMode="auto">
              <a:xfrm>
                <a:off x="1071531" y="4776111"/>
                <a:ext cx="903180" cy="906415"/>
              </a:xfrm>
              <a:prstGeom prst="ellipse">
                <a:avLst/>
              </a:prstGeom>
              <a:gradFill flip="none" rotWithShape="1">
                <a:gsLst>
                  <a:gs pos="0">
                    <a:srgbClr val="A3D3FF"/>
                  </a:gs>
                  <a:gs pos="100000">
                    <a:srgbClr val="B9E9FF"/>
                  </a:gs>
                </a:gsLst>
                <a:lin ang="2700000" scaled="1"/>
                <a:tileRect/>
              </a:gradFill>
              <a:ln>
                <a:noFill/>
              </a:ln>
              <a:extLst>
                <a:ext uri="{91240B29-F687-4F45-9708-019B960494DF}">
                  <a14:hiddenLine xmlns:a14="http://schemas.microsoft.com/office/drawing/2010/main" w="19050" algn="ctr">
                    <a:solidFill>
                      <a:srgbClr val="000000"/>
                    </a:solidFill>
                    <a:round/>
                    <a:headEnd/>
                    <a:tailEnd/>
                  </a14:hiddenLine>
                </a:ext>
              </a:extLst>
            </p:spPr>
            <p:txBody>
              <a:bodyPr wrap="none" anchor="ctr"/>
              <a:lstStyle/>
              <a:p>
                <a:pPr algn="ctr" eaLnBrk="1" fontAlgn="auto" latinLnBrk="1" hangingPunct="1">
                  <a:spcBef>
                    <a:spcPts val="0"/>
                  </a:spcBef>
                  <a:spcAft>
                    <a:spcPts val="0"/>
                  </a:spcAft>
                  <a:defRPr/>
                </a:pPr>
                <a:endParaRPr kumimoji="1" lang="ko-KR" altLang="ko-KR" kern="0">
                  <a:solidFill>
                    <a:srgbClr val="FFFFFF"/>
                  </a:solidFill>
                  <a:effectLst>
                    <a:outerShdw blurRad="38100" dist="38100" dir="2700000" algn="tl">
                      <a:srgbClr val="000000">
                        <a:alpha val="43137"/>
                      </a:srgbClr>
                    </a:outerShdw>
                  </a:effectLst>
                  <a:latin typeface="Arial Black" pitchFamily="34" charset="0"/>
                  <a:ea typeface="Gulim" pitchFamily="34" charset="-127"/>
                </a:endParaRPr>
              </a:p>
            </p:txBody>
          </p:sp>
          <p:sp>
            <p:nvSpPr>
              <p:cNvPr id="56" name="Oval 151"/>
              <p:cNvSpPr>
                <a:spLocks noChangeArrowheads="1"/>
              </p:cNvSpPr>
              <p:nvPr/>
            </p:nvSpPr>
            <p:spPr bwMode="auto">
              <a:xfrm>
                <a:off x="1428287" y="4789673"/>
                <a:ext cx="241600" cy="241862"/>
              </a:xfrm>
              <a:prstGeom prst="ellipse">
                <a:avLst/>
              </a:prstGeom>
              <a:gradFill rotWithShape="1">
                <a:gsLst>
                  <a:gs pos="0">
                    <a:srgbClr val="FFFFFF">
                      <a:alpha val="50000"/>
                    </a:srgbClr>
                  </a:gs>
                  <a:gs pos="100000">
                    <a:srgbClr val="000000">
                      <a:alpha val="0"/>
                    </a:srgbClr>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pPr algn="ctr" eaLnBrk="1" fontAlgn="auto" latinLnBrk="1" hangingPunct="1">
                  <a:spcBef>
                    <a:spcPts val="0"/>
                  </a:spcBef>
                  <a:spcAft>
                    <a:spcPts val="0"/>
                  </a:spcAft>
                  <a:defRPr/>
                </a:pPr>
                <a:endParaRPr kumimoji="1" lang="ko-KR" altLang="ko-KR" kern="0">
                  <a:solidFill>
                    <a:srgbClr val="000000"/>
                  </a:solidFill>
                  <a:effectLst>
                    <a:outerShdw blurRad="38100" dist="38100" dir="2700000" algn="tl">
                      <a:srgbClr val="000000">
                        <a:alpha val="43137"/>
                      </a:srgbClr>
                    </a:outerShdw>
                  </a:effectLst>
                  <a:latin typeface="Gulim" pitchFamily="34" charset="-127"/>
                  <a:ea typeface="Gulim" pitchFamily="34" charset="-127"/>
                </a:endParaRPr>
              </a:p>
            </p:txBody>
          </p:sp>
        </p:grpSp>
      </p:grpSp>
      <p:grpSp>
        <p:nvGrpSpPr>
          <p:cNvPr id="6154" name="组合 313"/>
          <p:cNvGrpSpPr>
            <a:grpSpLocks/>
          </p:cNvGrpSpPr>
          <p:nvPr/>
        </p:nvGrpSpPr>
        <p:grpSpPr bwMode="auto">
          <a:xfrm>
            <a:off x="1328738" y="3864293"/>
            <a:ext cx="7407275" cy="668337"/>
            <a:chOff x="1252258" y="5045323"/>
            <a:chExt cx="7405967" cy="669007"/>
          </a:xfrm>
        </p:grpSpPr>
        <p:grpSp>
          <p:nvGrpSpPr>
            <p:cNvPr id="6188" name="组合 338"/>
            <p:cNvGrpSpPr>
              <a:grpSpLocks/>
            </p:cNvGrpSpPr>
            <p:nvPr/>
          </p:nvGrpSpPr>
          <p:grpSpPr bwMode="auto">
            <a:xfrm>
              <a:off x="2520950" y="5045323"/>
              <a:ext cx="6137275" cy="669007"/>
              <a:chOff x="2520950" y="4924673"/>
              <a:chExt cx="6137275" cy="789657"/>
            </a:xfrm>
          </p:grpSpPr>
          <p:sp>
            <p:nvSpPr>
              <p:cNvPr id="65" name="AutoShape 218"/>
              <p:cNvSpPr>
                <a:spLocks noChangeArrowheads="1"/>
              </p:cNvSpPr>
              <p:nvPr/>
            </p:nvSpPr>
            <p:spPr bwMode="auto">
              <a:xfrm>
                <a:off x="2720436" y="5393591"/>
                <a:ext cx="5807637" cy="320739"/>
              </a:xfrm>
              <a:prstGeom prst="roundRect">
                <a:avLst>
                  <a:gd name="adj" fmla="val 50000"/>
                </a:avLst>
              </a:prstGeom>
              <a:gradFill rotWithShape="1">
                <a:gsLst>
                  <a:gs pos="0">
                    <a:srgbClr val="000000">
                      <a:alpha val="50000"/>
                    </a:srgbClr>
                  </a:gs>
                  <a:gs pos="100000">
                    <a:srgbClr val="000000">
                      <a:gamma/>
                      <a:tint val="57647"/>
                      <a:invGamma/>
                      <a:alpha val="0"/>
                    </a:srgbClr>
                  </a:gs>
                </a:gsLst>
                <a:path path="shape">
                  <a:fillToRect l="50000" t="50000" r="50000" b="50000"/>
                </a:path>
              </a:gradFill>
              <a:ln w="9525" algn="ctr">
                <a:noFill/>
                <a:round/>
                <a:headEnd/>
                <a:tailEnd/>
              </a:ln>
              <a:effectLst/>
            </p:spPr>
            <p:txBody>
              <a:bodyPr wrap="none" anchor="ctr"/>
              <a:lstStyle/>
              <a:p>
                <a:pPr eaLnBrk="1" fontAlgn="auto" latinLnBrk="1" hangingPunct="1">
                  <a:spcBef>
                    <a:spcPts val="0"/>
                  </a:spcBef>
                  <a:spcAft>
                    <a:spcPts val="0"/>
                  </a:spcAft>
                  <a:defRPr/>
                </a:pPr>
                <a:endParaRPr kumimoji="1" lang="ko-KR" altLang="en-US" kern="0">
                  <a:solidFill>
                    <a:srgbClr val="000000"/>
                  </a:solidFill>
                  <a:effectLst>
                    <a:outerShdw blurRad="38100" dist="38100" dir="2700000" algn="tl">
                      <a:srgbClr val="000000">
                        <a:alpha val="43137"/>
                      </a:srgbClr>
                    </a:outerShdw>
                  </a:effectLst>
                  <a:latin typeface="Gulim" pitchFamily="34" charset="-127"/>
                  <a:ea typeface="Gulim" pitchFamily="34" charset="-127"/>
                </a:endParaRPr>
              </a:p>
            </p:txBody>
          </p:sp>
          <p:grpSp>
            <p:nvGrpSpPr>
              <p:cNvPr id="6192" name="组合 342"/>
              <p:cNvGrpSpPr>
                <a:grpSpLocks/>
              </p:cNvGrpSpPr>
              <p:nvPr/>
            </p:nvGrpSpPr>
            <p:grpSpPr bwMode="auto">
              <a:xfrm>
                <a:off x="2520950" y="4924673"/>
                <a:ext cx="6137275" cy="664245"/>
                <a:chOff x="2520950" y="4868193"/>
                <a:chExt cx="6137275" cy="720725"/>
              </a:xfrm>
            </p:grpSpPr>
            <p:sp>
              <p:nvSpPr>
                <p:cNvPr id="67" name="AutoShape 181"/>
                <p:cNvSpPr>
                  <a:spLocks noChangeArrowheads="1"/>
                </p:cNvSpPr>
                <p:nvPr/>
              </p:nvSpPr>
              <p:spPr bwMode="auto">
                <a:xfrm>
                  <a:off x="2517272" y="4868193"/>
                  <a:ext cx="6140953" cy="720446"/>
                </a:xfrm>
                <a:prstGeom prst="roundRect">
                  <a:avLst>
                    <a:gd name="adj" fmla="val 50000"/>
                  </a:avLst>
                </a:prstGeom>
                <a:solidFill>
                  <a:srgbClr val="D5EBFF"/>
                </a:solidFill>
                <a:ln w="19050" algn="ctr">
                  <a:solidFill>
                    <a:srgbClr val="FFFFFF"/>
                  </a:solidFill>
                  <a:round/>
                  <a:headEnd/>
                  <a:tailEnd/>
                </a:ln>
              </p:spPr>
              <p:txBody>
                <a:bodyPr wrap="none" anchor="ctr"/>
                <a:lstStyle/>
                <a:p>
                  <a:pPr eaLnBrk="1" fontAlgn="auto" latinLnBrk="1" hangingPunct="1">
                    <a:spcBef>
                      <a:spcPts val="0"/>
                    </a:spcBef>
                    <a:spcAft>
                      <a:spcPts val="0"/>
                    </a:spcAft>
                    <a:defRPr/>
                  </a:pPr>
                  <a:endParaRPr kumimoji="1" lang="ko-KR" altLang="en-US" kern="0">
                    <a:solidFill>
                      <a:srgbClr val="000000"/>
                    </a:solidFill>
                    <a:effectLst>
                      <a:outerShdw blurRad="38100" dist="38100" dir="2700000" algn="tl">
                        <a:srgbClr val="000000">
                          <a:alpha val="43137"/>
                        </a:srgbClr>
                      </a:outerShdw>
                    </a:effectLst>
                    <a:latin typeface="Gulim" pitchFamily="34" charset="-127"/>
                    <a:ea typeface="Gulim" pitchFamily="34" charset="-127"/>
                  </a:endParaRPr>
                </a:p>
              </p:txBody>
            </p:sp>
            <p:sp>
              <p:nvSpPr>
                <p:cNvPr id="68" name="AutoShape 202"/>
                <p:cNvSpPr>
                  <a:spLocks noChangeArrowheads="1"/>
                </p:cNvSpPr>
                <p:nvPr/>
              </p:nvSpPr>
              <p:spPr bwMode="auto">
                <a:xfrm>
                  <a:off x="2761703" y="4984196"/>
                  <a:ext cx="5690183" cy="490473"/>
                </a:xfrm>
                <a:prstGeom prst="roundRect">
                  <a:avLst>
                    <a:gd name="adj" fmla="val 50000"/>
                  </a:avLst>
                </a:prstGeom>
                <a:solidFill>
                  <a:srgbClr val="FFFFFF">
                    <a:alpha val="45882"/>
                  </a:srgbClr>
                </a:solidFill>
                <a:ln w="19050" algn="ctr">
                  <a:solidFill>
                    <a:srgbClr val="FFFFFF"/>
                  </a:solidFill>
                  <a:round/>
                  <a:headEnd/>
                  <a:tailEnd/>
                </a:ln>
              </p:spPr>
              <p:txBody>
                <a:bodyPr wrap="none" anchor="ctr"/>
                <a:lstStyle/>
                <a:p>
                  <a:pPr eaLnBrk="1" fontAlgn="auto" latinLnBrk="1" hangingPunct="1">
                    <a:spcBef>
                      <a:spcPts val="0"/>
                    </a:spcBef>
                    <a:spcAft>
                      <a:spcPts val="0"/>
                    </a:spcAft>
                    <a:defRPr/>
                  </a:pPr>
                  <a:endParaRPr kumimoji="1" lang="ko-KR" altLang="en-US" kern="0">
                    <a:solidFill>
                      <a:srgbClr val="000000"/>
                    </a:solidFill>
                    <a:effectLst>
                      <a:outerShdw blurRad="38100" dist="38100" dir="2700000" algn="tl">
                        <a:srgbClr val="000000">
                          <a:alpha val="43137"/>
                        </a:srgbClr>
                      </a:outerShdw>
                    </a:effectLst>
                    <a:latin typeface="Gulim" pitchFamily="34" charset="-127"/>
                    <a:ea typeface="Gulim" pitchFamily="34" charset="-127"/>
                  </a:endParaRPr>
                </a:p>
              </p:txBody>
            </p:sp>
          </p:grpSp>
        </p:grpSp>
        <p:sp>
          <p:nvSpPr>
            <p:cNvPr id="63" name="Line 188"/>
            <p:cNvSpPr>
              <a:spLocks noChangeShapeType="1"/>
            </p:cNvSpPr>
            <p:nvPr/>
          </p:nvSpPr>
          <p:spPr bwMode="auto">
            <a:xfrm flipH="1">
              <a:off x="1499864" y="5329770"/>
              <a:ext cx="1498335" cy="0"/>
            </a:xfrm>
            <a:prstGeom prst="line">
              <a:avLst/>
            </a:prstGeom>
            <a:noFill/>
            <a:ln w="31750" cap="rnd">
              <a:solidFill>
                <a:schemeClr val="bg1">
                  <a:lumMod val="50000"/>
                </a:schemeClr>
              </a:solidFill>
              <a:prstDash val="sysDot"/>
              <a:round/>
              <a:headEnd type="oval" w="med" len="med"/>
              <a:tailEnd/>
            </a:ln>
            <a:extLst>
              <a:ext uri="{909E8E84-426E-40DD-AFC4-6F175D3DCCD1}">
                <a14:hiddenFill xmlns:a14="http://schemas.microsoft.com/office/drawing/2010/main">
                  <a:noFill/>
                </a14:hiddenFill>
              </a:ext>
            </a:extLst>
          </p:spPr>
          <p:txBody>
            <a:bodyPr/>
            <a:lstStyle/>
            <a:p>
              <a:pPr latinLnBrk="1">
                <a:defRPr/>
              </a:pPr>
              <a:endParaRPr kumimoji="1" lang="zh-CN" altLang="en-US">
                <a:solidFill>
                  <a:srgbClr val="000000"/>
                </a:solidFill>
                <a:effectLst>
                  <a:outerShdw blurRad="38100" dist="38100" dir="2700000" algn="tl">
                    <a:srgbClr val="000000">
                      <a:alpha val="43137"/>
                    </a:srgbClr>
                  </a:outerShdw>
                </a:effectLst>
                <a:latin typeface="Gulim" pitchFamily="34" charset="-127"/>
                <a:ea typeface="Gulim" pitchFamily="34" charset="-127"/>
              </a:endParaRPr>
            </a:p>
          </p:txBody>
        </p:sp>
        <p:sp>
          <p:nvSpPr>
            <p:cNvPr id="64" name="Oval 151"/>
            <p:cNvSpPr>
              <a:spLocks noChangeArrowheads="1"/>
            </p:cNvSpPr>
            <p:nvPr/>
          </p:nvSpPr>
          <p:spPr bwMode="auto">
            <a:xfrm>
              <a:off x="1252258" y="5064392"/>
              <a:ext cx="169832" cy="170032"/>
            </a:xfrm>
            <a:prstGeom prst="ellipse">
              <a:avLst/>
            </a:prstGeom>
            <a:gradFill rotWithShape="1">
              <a:gsLst>
                <a:gs pos="0">
                  <a:srgbClr val="FFFFFF">
                    <a:alpha val="50000"/>
                  </a:srgbClr>
                </a:gs>
                <a:gs pos="100000">
                  <a:srgbClr val="000000">
                    <a:alpha val="0"/>
                  </a:srgbClr>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pPr algn="ctr" eaLnBrk="1" fontAlgn="auto" latinLnBrk="1" hangingPunct="1">
                <a:spcBef>
                  <a:spcPts val="0"/>
                </a:spcBef>
                <a:spcAft>
                  <a:spcPts val="0"/>
                </a:spcAft>
                <a:defRPr/>
              </a:pPr>
              <a:endParaRPr kumimoji="1" lang="ko-KR" altLang="ko-KR" kern="0">
                <a:solidFill>
                  <a:srgbClr val="000000"/>
                </a:solidFill>
                <a:effectLst>
                  <a:outerShdw blurRad="38100" dist="38100" dir="2700000" algn="tl">
                    <a:srgbClr val="000000">
                      <a:alpha val="43137"/>
                    </a:srgbClr>
                  </a:outerShdw>
                </a:effectLst>
                <a:latin typeface="Gulim" pitchFamily="34" charset="-127"/>
                <a:ea typeface="Gulim" pitchFamily="34" charset="-127"/>
              </a:endParaRPr>
            </a:p>
          </p:txBody>
        </p:sp>
      </p:grpSp>
      <p:grpSp>
        <p:nvGrpSpPr>
          <p:cNvPr id="6156" name="组合 315"/>
          <p:cNvGrpSpPr>
            <a:grpSpLocks/>
          </p:cNvGrpSpPr>
          <p:nvPr/>
        </p:nvGrpSpPr>
        <p:grpSpPr bwMode="auto">
          <a:xfrm>
            <a:off x="1112838" y="3842068"/>
            <a:ext cx="635000" cy="638175"/>
            <a:chOff x="1190461" y="2772022"/>
            <a:chExt cx="635025" cy="637257"/>
          </a:xfrm>
        </p:grpSpPr>
        <p:sp>
          <p:nvSpPr>
            <p:cNvPr id="78" name="Oval 148"/>
            <p:cNvSpPr>
              <a:spLocks noChangeArrowheads="1"/>
            </p:cNvSpPr>
            <p:nvPr/>
          </p:nvSpPr>
          <p:spPr bwMode="auto">
            <a:xfrm>
              <a:off x="1190461" y="2772022"/>
              <a:ext cx="635025" cy="637257"/>
            </a:xfrm>
            <a:prstGeom prst="ellipse">
              <a:avLst/>
            </a:prstGeom>
            <a:gradFill flip="none" rotWithShape="1">
              <a:gsLst>
                <a:gs pos="0">
                  <a:srgbClr val="A3D3FF"/>
                </a:gs>
                <a:gs pos="100000">
                  <a:srgbClr val="B9E9FF"/>
                </a:gs>
              </a:gsLst>
              <a:lin ang="2700000" scaled="1"/>
              <a:tileRect/>
            </a:gradFill>
            <a:ln>
              <a:noFill/>
            </a:ln>
            <a:extLst>
              <a:ext uri="{91240B29-F687-4F45-9708-019B960494DF}">
                <a14:hiddenLine xmlns:a14="http://schemas.microsoft.com/office/drawing/2010/main" w="19050" algn="ctr">
                  <a:solidFill>
                    <a:srgbClr val="000000"/>
                  </a:solidFill>
                  <a:round/>
                  <a:headEnd/>
                  <a:tailEnd/>
                </a14:hiddenLine>
              </a:ext>
            </a:extLst>
          </p:spPr>
          <p:txBody>
            <a:bodyPr wrap="none" anchor="ctr"/>
            <a:lstStyle/>
            <a:p>
              <a:pPr algn="ctr" eaLnBrk="1" fontAlgn="auto" latinLnBrk="1" hangingPunct="1">
                <a:spcBef>
                  <a:spcPts val="0"/>
                </a:spcBef>
                <a:spcAft>
                  <a:spcPts val="0"/>
                </a:spcAft>
                <a:defRPr/>
              </a:pPr>
              <a:endParaRPr kumimoji="1" lang="ko-KR" altLang="ko-KR" kern="0">
                <a:solidFill>
                  <a:srgbClr val="FFFFFF"/>
                </a:solidFill>
                <a:effectLst>
                  <a:outerShdw blurRad="38100" dist="38100" dir="2700000" algn="tl">
                    <a:srgbClr val="000000">
                      <a:alpha val="43137"/>
                    </a:srgbClr>
                  </a:outerShdw>
                </a:effectLst>
                <a:latin typeface="Arial Black" pitchFamily="34" charset="0"/>
                <a:ea typeface="Gulim" pitchFamily="34" charset="-127"/>
              </a:endParaRPr>
            </a:p>
          </p:txBody>
        </p:sp>
        <p:sp>
          <p:nvSpPr>
            <p:cNvPr id="79" name="Oval 151"/>
            <p:cNvSpPr>
              <a:spLocks noChangeArrowheads="1"/>
            </p:cNvSpPr>
            <p:nvPr/>
          </p:nvSpPr>
          <p:spPr bwMode="auto">
            <a:xfrm>
              <a:off x="1412720" y="2791045"/>
              <a:ext cx="169869" cy="169618"/>
            </a:xfrm>
            <a:prstGeom prst="ellipse">
              <a:avLst/>
            </a:prstGeom>
            <a:gradFill rotWithShape="1">
              <a:gsLst>
                <a:gs pos="0">
                  <a:srgbClr val="FFFFFF">
                    <a:alpha val="50000"/>
                  </a:srgbClr>
                </a:gs>
                <a:gs pos="100000">
                  <a:srgbClr val="000000">
                    <a:alpha val="0"/>
                  </a:srgbClr>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pPr algn="ctr" eaLnBrk="1" fontAlgn="auto" latinLnBrk="1" hangingPunct="1">
                <a:spcBef>
                  <a:spcPts val="0"/>
                </a:spcBef>
                <a:spcAft>
                  <a:spcPts val="0"/>
                </a:spcAft>
                <a:defRPr/>
              </a:pPr>
              <a:endParaRPr kumimoji="1" lang="ko-KR" altLang="ko-KR" kern="0">
                <a:solidFill>
                  <a:srgbClr val="000000"/>
                </a:solidFill>
                <a:effectLst>
                  <a:outerShdw blurRad="38100" dist="38100" dir="2700000" algn="tl">
                    <a:srgbClr val="000000">
                      <a:alpha val="43137"/>
                    </a:srgbClr>
                  </a:outerShdw>
                </a:effectLst>
                <a:latin typeface="Gulim" pitchFamily="34" charset="-127"/>
                <a:ea typeface="Gulim" pitchFamily="34" charset="-127"/>
              </a:endParaRPr>
            </a:p>
          </p:txBody>
        </p:sp>
      </p:grpSp>
      <p:sp>
        <p:nvSpPr>
          <p:cNvPr id="6158" name="TextBox 317"/>
          <p:cNvSpPr txBox="1">
            <a:spLocks noChangeArrowheads="1"/>
          </p:cNvSpPr>
          <p:nvPr/>
        </p:nvSpPr>
        <p:spPr bwMode="auto">
          <a:xfrm>
            <a:off x="1024255" y="3126105"/>
            <a:ext cx="7921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lang="en-US" altLang="zh-CN" sz="1600" dirty="0"/>
              <a:t>4.8.1</a:t>
            </a:r>
            <a:endParaRPr lang="zh-CN" altLang="en-US" sz="1600" dirty="0"/>
          </a:p>
        </p:txBody>
      </p:sp>
      <p:sp>
        <p:nvSpPr>
          <p:cNvPr id="6160" name="TextBox 320"/>
          <p:cNvSpPr txBox="1">
            <a:spLocks noChangeArrowheads="1"/>
          </p:cNvSpPr>
          <p:nvPr/>
        </p:nvSpPr>
        <p:spPr bwMode="auto">
          <a:xfrm>
            <a:off x="3213100" y="3110230"/>
            <a:ext cx="4699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r>
              <a:rPr lang="zh-CN" altLang="en-US" dirty="0">
                <a:latin typeface="微软雅黑" pitchFamily="34" charset="-122"/>
                <a:ea typeface="微软雅黑" pitchFamily="34" charset="-122"/>
              </a:rPr>
              <a:t>案例分析</a:t>
            </a:r>
          </a:p>
        </p:txBody>
      </p:sp>
      <p:sp>
        <p:nvSpPr>
          <p:cNvPr id="6161" name="TextBox 321"/>
          <p:cNvSpPr txBox="1">
            <a:spLocks noChangeArrowheads="1"/>
          </p:cNvSpPr>
          <p:nvPr/>
        </p:nvSpPr>
        <p:spPr bwMode="auto">
          <a:xfrm>
            <a:off x="3213100" y="3965893"/>
            <a:ext cx="44831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r>
              <a:rPr lang="zh-CN" altLang="en-US" dirty="0">
                <a:latin typeface="微软雅黑" pitchFamily="34" charset="-122"/>
                <a:ea typeface="微软雅黑" pitchFamily="34" charset="-122"/>
              </a:rPr>
              <a:t>案例实现</a:t>
            </a:r>
          </a:p>
        </p:txBody>
      </p:sp>
      <p:sp>
        <p:nvSpPr>
          <p:cNvPr id="6163" name="TextBox 317"/>
          <p:cNvSpPr txBox="1">
            <a:spLocks noChangeArrowheads="1"/>
          </p:cNvSpPr>
          <p:nvPr/>
        </p:nvSpPr>
        <p:spPr bwMode="auto">
          <a:xfrm>
            <a:off x="1027113" y="3964305"/>
            <a:ext cx="79216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lang="en-US" altLang="zh-CN" sz="1600" dirty="0"/>
              <a:t>4.8.2</a:t>
            </a:r>
            <a:endParaRPr lang="zh-CN" altLang="en-US" sz="1600" dirty="0"/>
          </a:p>
        </p:txBody>
      </p:sp>
    </p:spTree>
    <p:custDataLst>
      <p:tags r:id="rId1"/>
    </p:custDataLst>
    <p:extLst>
      <p:ext uri="{BB962C8B-B14F-4D97-AF65-F5344CB8AC3E}">
        <p14:creationId xmlns:p14="http://schemas.microsoft.com/office/powerpoint/2010/main" val="2138642055"/>
      </p:ext>
    </p:extLst>
  </p:cSld>
  <p:clrMapOvr>
    <a:masterClrMapping/>
  </p:clrMapOvr>
  <p:transition spd="slow"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mph" presetSubtype="0" fill="hold" grpId="0" nodeType="withEffect">
                                  <p:stCondLst>
                                    <p:cond delay="0"/>
                                  </p:stCondLst>
                                  <p:childTnLst>
                                    <p:animEffect transition="out" filter="fade">
                                      <p:cBhvr>
                                        <p:cTn id="6" dur="500" tmFilter="0, 0; .2, .5; .8, .5; 1, 0"/>
                                        <p:tgtEl>
                                          <p:spTgt spid="51"/>
                                        </p:tgtEl>
                                      </p:cBhvr>
                                    </p:animEffect>
                                    <p:animScale>
                                      <p:cBhvr>
                                        <p:cTn id="7" dur="250" autoRev="1" fill="hold"/>
                                        <p:tgtEl>
                                          <p:spTgt spid="5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组合 38"/>
          <p:cNvGrpSpPr>
            <a:grpSpLocks/>
          </p:cNvGrpSpPr>
          <p:nvPr/>
        </p:nvGrpSpPr>
        <p:grpSpPr bwMode="auto">
          <a:xfrm>
            <a:off x="142875" y="2859088"/>
            <a:ext cx="8716963" cy="3556000"/>
            <a:chOff x="72259" y="2611079"/>
            <a:chExt cx="7633371" cy="3112841"/>
          </a:xfrm>
        </p:grpSpPr>
        <p:sp>
          <p:nvSpPr>
            <p:cNvPr id="40" name="矩形 39"/>
            <p:cNvSpPr/>
            <p:nvPr/>
          </p:nvSpPr>
          <p:spPr bwMode="auto">
            <a:xfrm>
              <a:off x="358632" y="3720029"/>
              <a:ext cx="7346998" cy="1309061"/>
            </a:xfrm>
            <a:prstGeom prst="rect">
              <a:avLst/>
            </a:prstGeom>
            <a:gradFill>
              <a:gsLst>
                <a:gs pos="0">
                  <a:schemeClr val="bg1">
                    <a:alpha val="0"/>
                  </a:schemeClr>
                </a:gs>
                <a:gs pos="50000">
                  <a:srgbClr val="00B0F0">
                    <a:lumMod val="29000"/>
                    <a:lumOff val="71000"/>
                  </a:srgbClr>
                </a:gs>
                <a:gs pos="100000">
                  <a:schemeClr val="bg1">
                    <a:alpha val="0"/>
                  </a:schemeClr>
                </a:gs>
              </a:gsLst>
              <a:lin ang="0" scaled="1"/>
            </a:gradFill>
            <a:ln w="28575" cap="flat" cmpd="sng" algn="ctr">
              <a:noFill/>
              <a:prstDash val="solid"/>
              <a:round/>
              <a:headEnd type="none" w="med" len="med"/>
              <a:tailEnd type="none" w="med" len="med"/>
            </a:ln>
            <a:effectLst/>
          </p:spPr>
          <p:txBody>
            <a:bodyPr/>
            <a:lstStyle/>
            <a:p>
              <a:pPr>
                <a:buFont typeface="Arial" pitchFamily="34" charset="0"/>
                <a:buNone/>
                <a:defRPr/>
              </a:pPr>
              <a:endParaRPr lang="zh-CN" altLang="en-US">
                <a:latin typeface="Arial" charset="0"/>
              </a:endParaRPr>
            </a:p>
          </p:txBody>
        </p:sp>
        <p:sp>
          <p:nvSpPr>
            <p:cNvPr id="9222" name="Text Box 6"/>
            <p:cNvSpPr txBox="1">
              <a:spLocks noChangeArrowheads="1"/>
            </p:cNvSpPr>
            <p:nvPr/>
          </p:nvSpPr>
          <p:spPr bwMode="auto">
            <a:xfrm>
              <a:off x="1528346" y="4127771"/>
              <a:ext cx="5595363" cy="404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457200">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just" latinLnBrk="1">
                <a:lnSpc>
                  <a:spcPct val="150000"/>
                </a:lnSpc>
              </a:pPr>
              <a:r>
                <a:rPr lang="zh-CN" altLang="en-US" sz="1600" dirty="0">
                  <a:latin typeface="微软雅黑" pitchFamily="34" charset="-122"/>
                  <a:ea typeface="微软雅黑" pitchFamily="34" charset="-122"/>
                </a:rPr>
                <a:t>本章通过对</a:t>
              </a:r>
              <a:r>
                <a:rPr lang="en-US" altLang="zh-CN" sz="1600" dirty="0">
                  <a:latin typeface="微软雅黑" pitchFamily="34" charset="-122"/>
                  <a:ea typeface="微软雅黑" pitchFamily="34" charset="-122"/>
                </a:rPr>
                <a:t>MapReduce</a:t>
              </a:r>
              <a:r>
                <a:rPr lang="zh-CN" altLang="en-US" sz="1600" dirty="0">
                  <a:latin typeface="微软雅黑" pitchFamily="34" charset="-122"/>
                  <a:ea typeface="微软雅黑" pitchFamily="34" charset="-122"/>
                </a:rPr>
                <a:t>原理、编程模型及案例进行深入讲解。</a:t>
              </a:r>
            </a:p>
          </p:txBody>
        </p:sp>
        <p:pic>
          <p:nvPicPr>
            <p:cNvPr id="42" name="Picture 7" descr="总结小人"/>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259" y="2611079"/>
              <a:ext cx="1917583" cy="3112841"/>
            </a:xfrm>
            <a:prstGeom prst="rect">
              <a:avLst/>
            </a:prstGeom>
            <a:noFill/>
            <a:ln>
              <a:noFill/>
            </a:ln>
            <a:effectLst>
              <a:softEdge rad="317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219" name="标题 1"/>
          <p:cNvSpPr>
            <a:spLocks noChangeArrowheads="1"/>
          </p:cNvSpPr>
          <p:nvPr/>
        </p:nvSpPr>
        <p:spPr bwMode="auto">
          <a:xfrm>
            <a:off x="1768475" y="179388"/>
            <a:ext cx="2290763" cy="765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marL="571500" indent="-571500" eaLnBrk="1" hangingPunct="1">
              <a:buFont typeface="Wingdings" pitchFamily="2" charset="2"/>
              <a:buNone/>
            </a:pPr>
            <a:r>
              <a:rPr lang="zh-CN" altLang="en-US" sz="3600" b="1">
                <a:solidFill>
                  <a:srgbClr val="1369B2"/>
                </a:solidFill>
                <a:latin typeface="微软雅黑" pitchFamily="34" charset="-122"/>
                <a:ea typeface="微软雅黑" pitchFamily="34" charset="-122"/>
                <a:sym typeface="宋体" pitchFamily="2" charset="-122"/>
              </a:rPr>
              <a:t>章节概要</a:t>
            </a:r>
          </a:p>
        </p:txBody>
      </p:sp>
      <p:sp>
        <p:nvSpPr>
          <p:cNvPr id="3" name="矩形 2"/>
          <p:cNvSpPr/>
          <p:nvPr/>
        </p:nvSpPr>
        <p:spPr>
          <a:xfrm>
            <a:off x="868724" y="1878745"/>
            <a:ext cx="7592289" cy="1289905"/>
          </a:xfrm>
          <a:prstGeom prst="rect">
            <a:avLst/>
          </a:prstGeom>
        </p:spPr>
        <p:txBody>
          <a:bodyPr wrap="square">
            <a:spAutoFit/>
          </a:bodyPr>
          <a:lstStyle/>
          <a:p>
            <a:pPr indent="457200" algn="just" eaLnBrk="1">
              <a:lnSpc>
                <a:spcPct val="150000"/>
              </a:lnSpc>
            </a:pPr>
            <a:r>
              <a:rPr lang="en-US" altLang="zh-CN" dirty="0">
                <a:solidFill>
                  <a:srgbClr val="1369B2"/>
                </a:solidFill>
                <a:latin typeface="微软雅黑" pitchFamily="34" charset="-122"/>
                <a:ea typeface="微软雅黑" pitchFamily="34" charset="-122"/>
              </a:rPr>
              <a:t>MapReduce</a:t>
            </a:r>
            <a:r>
              <a:rPr lang="zh-CN" altLang="en-US" dirty="0">
                <a:latin typeface="微软雅黑" pitchFamily="34" charset="-122"/>
                <a:ea typeface="微软雅黑" pitchFamily="34" charset="-122"/>
              </a:rPr>
              <a:t>是</a:t>
            </a:r>
            <a:r>
              <a:rPr lang="en-US" altLang="zh-CN" dirty="0">
                <a:solidFill>
                  <a:srgbClr val="1369B2"/>
                </a:solidFill>
                <a:latin typeface="微软雅黑" pitchFamily="34" charset="-122"/>
                <a:ea typeface="微软雅黑" pitchFamily="34" charset="-122"/>
              </a:rPr>
              <a:t>Hadoop</a:t>
            </a:r>
            <a:r>
              <a:rPr lang="zh-CN" altLang="en-US" dirty="0">
                <a:latin typeface="微软雅黑" pitchFamily="34" charset="-122"/>
                <a:ea typeface="微软雅黑" pitchFamily="34" charset="-122"/>
              </a:rPr>
              <a:t>系统</a:t>
            </a:r>
            <a:r>
              <a:rPr lang="zh-CN" altLang="en-US" dirty="0">
                <a:solidFill>
                  <a:srgbClr val="1369B2"/>
                </a:solidFill>
                <a:latin typeface="微软雅黑" pitchFamily="34" charset="-122"/>
                <a:ea typeface="微软雅黑" pitchFamily="34" charset="-122"/>
              </a:rPr>
              <a:t>核心</a:t>
            </a:r>
            <a:r>
              <a:rPr lang="zh-CN" altLang="en-US" dirty="0">
                <a:latin typeface="微软雅黑" pitchFamily="34" charset="-122"/>
                <a:ea typeface="微软雅黑" pitchFamily="34" charset="-122"/>
              </a:rPr>
              <a:t>组件</a:t>
            </a:r>
            <a:r>
              <a:rPr lang="zh-CN" altLang="en-US" dirty="0">
                <a:solidFill>
                  <a:srgbClr val="1369B2"/>
                </a:solidFill>
                <a:latin typeface="微软雅黑" pitchFamily="34" charset="-122"/>
                <a:ea typeface="微软雅黑" pitchFamily="34" charset="-122"/>
              </a:rPr>
              <a:t>之一</a:t>
            </a:r>
            <a:r>
              <a:rPr lang="zh-CN" altLang="en-US" dirty="0">
                <a:latin typeface="微软雅黑" pitchFamily="34" charset="-122"/>
                <a:ea typeface="微软雅黑" pitchFamily="34" charset="-122"/>
              </a:rPr>
              <a:t>，它是一种可用于</a:t>
            </a:r>
            <a:r>
              <a:rPr lang="zh-CN" altLang="en-US" dirty="0">
                <a:solidFill>
                  <a:srgbClr val="1369B2"/>
                </a:solidFill>
                <a:latin typeface="微软雅黑" pitchFamily="34" charset="-122"/>
                <a:ea typeface="微软雅黑" pitchFamily="34" charset="-122"/>
              </a:rPr>
              <a:t>大数据并行处理</a:t>
            </a:r>
            <a:r>
              <a:rPr lang="zh-CN" altLang="en-US" dirty="0">
                <a:latin typeface="微软雅黑" pitchFamily="34" charset="-122"/>
                <a:ea typeface="微软雅黑" pitchFamily="34" charset="-122"/>
              </a:rPr>
              <a:t>的</a:t>
            </a:r>
            <a:r>
              <a:rPr lang="zh-CN" altLang="en-US" dirty="0">
                <a:solidFill>
                  <a:srgbClr val="1369B2"/>
                </a:solidFill>
                <a:latin typeface="微软雅黑" pitchFamily="34" charset="-122"/>
                <a:ea typeface="微软雅黑" pitchFamily="34" charset="-122"/>
              </a:rPr>
              <a:t>计算模型</a:t>
            </a:r>
            <a:r>
              <a:rPr lang="zh-CN" altLang="en-US" dirty="0">
                <a:latin typeface="微软雅黑" pitchFamily="34" charset="-122"/>
                <a:ea typeface="微软雅黑" pitchFamily="34" charset="-122"/>
              </a:rPr>
              <a:t>、</a:t>
            </a:r>
            <a:r>
              <a:rPr lang="zh-CN" altLang="en-US" dirty="0">
                <a:solidFill>
                  <a:srgbClr val="1369B2"/>
                </a:solidFill>
                <a:latin typeface="微软雅黑" pitchFamily="34" charset="-122"/>
                <a:ea typeface="微软雅黑" pitchFamily="34" charset="-122"/>
              </a:rPr>
              <a:t>框架</a:t>
            </a:r>
            <a:r>
              <a:rPr lang="zh-CN" altLang="en-US" dirty="0">
                <a:latin typeface="微软雅黑" pitchFamily="34" charset="-122"/>
                <a:ea typeface="微软雅黑" pitchFamily="34" charset="-122"/>
              </a:rPr>
              <a:t>和</a:t>
            </a:r>
            <a:r>
              <a:rPr lang="zh-CN" altLang="en-US" dirty="0">
                <a:solidFill>
                  <a:srgbClr val="1369B2"/>
                </a:solidFill>
                <a:latin typeface="微软雅黑" pitchFamily="34" charset="-122"/>
                <a:ea typeface="微软雅黑" pitchFamily="34" charset="-122"/>
              </a:rPr>
              <a:t>平台</a:t>
            </a:r>
            <a:r>
              <a:rPr lang="zh-CN" altLang="en-US" dirty="0">
                <a:latin typeface="微软雅黑" pitchFamily="34" charset="-122"/>
                <a:ea typeface="微软雅黑" pitchFamily="34" charset="-122"/>
              </a:rPr>
              <a:t>，主要</a:t>
            </a:r>
            <a:r>
              <a:rPr lang="zh-CN" altLang="en-US" dirty="0">
                <a:solidFill>
                  <a:srgbClr val="1369B2"/>
                </a:solidFill>
                <a:latin typeface="微软雅黑" pitchFamily="34" charset="-122"/>
                <a:ea typeface="微软雅黑" pitchFamily="34" charset="-122"/>
              </a:rPr>
              <a:t>解决</a:t>
            </a:r>
            <a:r>
              <a:rPr lang="zh-CN" altLang="en-US" dirty="0">
                <a:latin typeface="微软雅黑" pitchFamily="34" charset="-122"/>
                <a:ea typeface="微软雅黑" pitchFamily="34" charset="-122"/>
              </a:rPr>
              <a:t>海量数据的</a:t>
            </a:r>
            <a:r>
              <a:rPr lang="zh-CN" altLang="en-US" dirty="0">
                <a:solidFill>
                  <a:srgbClr val="1369B2"/>
                </a:solidFill>
                <a:latin typeface="微软雅黑" pitchFamily="34" charset="-122"/>
                <a:ea typeface="微软雅黑" pitchFamily="34" charset="-122"/>
              </a:rPr>
              <a:t>计算</a:t>
            </a:r>
            <a:r>
              <a:rPr lang="zh-CN" altLang="en-US" dirty="0">
                <a:latin typeface="微软雅黑" pitchFamily="34" charset="-122"/>
                <a:ea typeface="微软雅黑" pitchFamily="34" charset="-122"/>
              </a:rPr>
              <a:t>，是目前分布式计算模型中应用较为</a:t>
            </a:r>
            <a:r>
              <a:rPr lang="zh-CN" altLang="en-US" dirty="0">
                <a:solidFill>
                  <a:srgbClr val="1369B2"/>
                </a:solidFill>
                <a:latin typeface="微软雅黑" pitchFamily="34" charset="-122"/>
                <a:ea typeface="微软雅黑" pitchFamily="34" charset="-122"/>
              </a:rPr>
              <a:t>广泛</a:t>
            </a:r>
            <a:r>
              <a:rPr lang="zh-CN" altLang="en-US" dirty="0">
                <a:latin typeface="微软雅黑" pitchFamily="34" charset="-122"/>
                <a:ea typeface="微软雅黑" pitchFamily="34" charset="-122"/>
              </a:rPr>
              <a:t>的一种。</a:t>
            </a:r>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fade">
                                      <p:cBhvr>
                                        <p:cTn id="12" dur="1000"/>
                                        <p:tgtEl>
                                          <p:spTgt spid="39"/>
                                        </p:tgtEl>
                                      </p:cBhvr>
                                    </p:animEffect>
                                    <p:anim calcmode="lin" valueType="num">
                                      <p:cBhvr>
                                        <p:cTn id="13" dur="1000" fill="hold"/>
                                        <p:tgtEl>
                                          <p:spTgt spid="39"/>
                                        </p:tgtEl>
                                        <p:attrNameLst>
                                          <p:attrName>ppt_x</p:attrName>
                                        </p:attrNameLst>
                                      </p:cBhvr>
                                      <p:tavLst>
                                        <p:tav tm="0">
                                          <p:val>
                                            <p:strVal val="#ppt_x"/>
                                          </p:val>
                                        </p:tav>
                                        <p:tav tm="100000">
                                          <p:val>
                                            <p:strVal val="#ppt_x"/>
                                          </p:val>
                                        </p:tav>
                                      </p:tavLst>
                                    </p:anim>
                                    <p:anim calcmode="lin" valueType="num">
                                      <p:cBhvr>
                                        <p:cTn id="14"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03888" y="3941763"/>
            <a:ext cx="2525712" cy="242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00ACE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43" name="标题 1"/>
          <p:cNvSpPr>
            <a:spLocks noChangeArrowheads="1"/>
          </p:cNvSpPr>
          <p:nvPr/>
        </p:nvSpPr>
        <p:spPr bwMode="auto">
          <a:xfrm>
            <a:off x="250825" y="136525"/>
            <a:ext cx="5884863" cy="765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marL="571500" indent="-571500" eaLnBrk="1" hangingPunct="1">
              <a:buFont typeface="Wingdings" pitchFamily="2" charset="2"/>
              <a:buNone/>
            </a:pPr>
            <a:r>
              <a:rPr lang="zh-CN" altLang="en-US" sz="3200" b="1" dirty="0">
                <a:solidFill>
                  <a:srgbClr val="1369B2"/>
                </a:solidFill>
                <a:latin typeface="微软雅黑" pitchFamily="34" charset="-122"/>
                <a:ea typeface="微软雅黑" pitchFamily="34" charset="-122"/>
                <a:sym typeface="宋体" pitchFamily="2" charset="-122"/>
              </a:rPr>
              <a:t>            </a:t>
            </a:r>
            <a:r>
              <a:rPr lang="en-US" altLang="zh-CN" sz="3200" b="1" dirty="0">
                <a:solidFill>
                  <a:srgbClr val="1369B2"/>
                </a:solidFill>
                <a:latin typeface="微软雅黑" pitchFamily="34" charset="-122"/>
                <a:ea typeface="微软雅黑" pitchFamily="34" charset="-122"/>
                <a:sym typeface="宋体" pitchFamily="2" charset="-122"/>
              </a:rPr>
              <a:t>4.1  MapReduce</a:t>
            </a:r>
            <a:r>
              <a:rPr lang="zh-CN" altLang="en-US" sz="3200" b="1" dirty="0">
                <a:solidFill>
                  <a:srgbClr val="1369B2"/>
                </a:solidFill>
                <a:latin typeface="微软雅黑" pitchFamily="34" charset="-122"/>
                <a:ea typeface="微软雅黑" pitchFamily="34" charset="-122"/>
                <a:sym typeface="宋体" pitchFamily="2" charset="-122"/>
              </a:rPr>
              <a:t>概述</a:t>
            </a:r>
          </a:p>
        </p:txBody>
      </p:sp>
      <p:sp>
        <p:nvSpPr>
          <p:cNvPr id="7" name="矩形 6"/>
          <p:cNvSpPr/>
          <p:nvPr/>
        </p:nvSpPr>
        <p:spPr bwMode="auto">
          <a:xfrm>
            <a:off x="0" y="969484"/>
            <a:ext cx="9144000" cy="792641"/>
          </a:xfrm>
          <a:prstGeom prst="rect">
            <a:avLst/>
          </a:prstGeom>
          <a:gradFill>
            <a:gsLst>
              <a:gs pos="100000">
                <a:srgbClr val="00B0F0">
                  <a:alpha val="0"/>
                </a:srgbClr>
              </a:gs>
              <a:gs pos="0">
                <a:srgbClr val="D1ECFF">
                  <a:alpha val="0"/>
                </a:srgbClr>
              </a:gs>
              <a:gs pos="49000">
                <a:srgbClr val="D1ECFF"/>
              </a:gs>
            </a:gsLst>
            <a:lin ang="0" scaled="0"/>
          </a:gradFill>
          <a:ln w="28575" cap="flat" cmpd="sng" algn="ctr">
            <a:noFill/>
            <a:prstDash val="solid"/>
            <a:round/>
            <a:headEnd type="none" w="med" len="med"/>
            <a:tailEnd type="none" w="med" len="med"/>
          </a:ln>
          <a:effectLst/>
        </p:spPr>
        <p:txBody>
          <a:bodyPr/>
          <a:lstStyle/>
          <a:p>
            <a:pPr eaLnBrk="1" hangingPunct="1">
              <a:buFont typeface="Arial" pitchFamily="34" charset="0"/>
              <a:buNone/>
              <a:defRPr/>
            </a:pPr>
            <a:endParaRPr lang="zh-CN" altLang="en-US">
              <a:latin typeface="Arial" charset="0"/>
            </a:endParaRPr>
          </a:p>
        </p:txBody>
      </p:sp>
      <p:pic>
        <p:nvPicPr>
          <p:cNvPr id="10247" name="Picture 2" descr="C:\Documents and Settings\Administrator\桌面\小人.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225" y="969963"/>
            <a:ext cx="1323975"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矩形 9"/>
          <p:cNvSpPr/>
          <p:nvPr/>
        </p:nvSpPr>
        <p:spPr>
          <a:xfrm>
            <a:off x="1755775" y="1123950"/>
            <a:ext cx="3576235" cy="461665"/>
          </a:xfrm>
          <a:prstGeom prst="rect">
            <a:avLst/>
          </a:prstGeom>
        </p:spPr>
        <p:txBody>
          <a:bodyPr wrap="none">
            <a:spAutoFit/>
          </a:bodyPr>
          <a:lstStyle/>
          <a:p>
            <a:pPr>
              <a:defRPr/>
            </a:pPr>
            <a:r>
              <a:rPr lang="en-US" altLang="zh-CN" sz="2400" b="1" spc="200" dirty="0">
                <a:solidFill>
                  <a:srgbClr val="1369B2"/>
                </a:solidFill>
                <a:latin typeface="微软雅黑" pitchFamily="34" charset="-122"/>
                <a:ea typeface="微软雅黑" pitchFamily="34" charset="-122"/>
              </a:rPr>
              <a:t>MapReduce</a:t>
            </a:r>
            <a:r>
              <a:rPr lang="zh-CN" altLang="en-US" sz="2400" b="1" spc="200" dirty="0">
                <a:solidFill>
                  <a:srgbClr val="1369B2"/>
                </a:solidFill>
                <a:latin typeface="微软雅黑" pitchFamily="34" charset="-122"/>
                <a:ea typeface="微软雅黑" pitchFamily="34" charset="-122"/>
              </a:rPr>
              <a:t>核心思想</a:t>
            </a:r>
            <a:endParaRPr lang="en-US" altLang="zh-CN" sz="2400" b="1" spc="200" dirty="0">
              <a:solidFill>
                <a:srgbClr val="1369B2"/>
              </a:solidFill>
              <a:latin typeface="微软雅黑" pitchFamily="34" charset="-122"/>
              <a:ea typeface="微软雅黑" pitchFamily="34" charset="-122"/>
            </a:endParaRPr>
          </a:p>
        </p:txBody>
      </p:sp>
      <p:sp>
        <p:nvSpPr>
          <p:cNvPr id="2" name="TextBox 1"/>
          <p:cNvSpPr txBox="1"/>
          <p:nvPr/>
        </p:nvSpPr>
        <p:spPr>
          <a:xfrm>
            <a:off x="595745" y="1998663"/>
            <a:ext cx="7633855" cy="2346220"/>
          </a:xfrm>
          <a:prstGeom prst="rect">
            <a:avLst/>
          </a:prstGeom>
          <a:noFill/>
        </p:spPr>
        <p:txBody>
          <a:bodyPr wrap="square">
            <a:spAutoFit/>
          </a:bodyPr>
          <a:lstStyle/>
          <a:p>
            <a:pPr indent="457200" algn="just" eaLnBrk="1">
              <a:lnSpc>
                <a:spcPct val="150000"/>
              </a:lnSpc>
              <a:defRPr/>
            </a:pPr>
            <a:r>
              <a:rPr lang="en-US" altLang="zh-CN" sz="2000" dirty="0">
                <a:solidFill>
                  <a:srgbClr val="1369B2"/>
                </a:solidFill>
                <a:latin typeface="微软雅黑" pitchFamily="34" charset="-122"/>
                <a:ea typeface="微软雅黑" pitchFamily="34" charset="-122"/>
              </a:rPr>
              <a:t>MapReduce</a:t>
            </a:r>
            <a:r>
              <a:rPr lang="zh-CN" altLang="en-US" sz="2000" dirty="0">
                <a:latin typeface="微软雅黑" pitchFamily="34" charset="-122"/>
                <a:ea typeface="微软雅黑" pitchFamily="34" charset="-122"/>
              </a:rPr>
              <a:t>的</a:t>
            </a:r>
            <a:r>
              <a:rPr lang="zh-CN" altLang="en-US" sz="2000" dirty="0">
                <a:solidFill>
                  <a:srgbClr val="1369B2"/>
                </a:solidFill>
                <a:latin typeface="微软雅黑" pitchFamily="34" charset="-122"/>
                <a:ea typeface="微软雅黑" pitchFamily="34" charset="-122"/>
              </a:rPr>
              <a:t>核心思想</a:t>
            </a:r>
            <a:r>
              <a:rPr lang="zh-CN" altLang="en-US" sz="2000" dirty="0">
                <a:latin typeface="微软雅黑" pitchFamily="34" charset="-122"/>
                <a:ea typeface="微软雅黑" pitchFamily="34" charset="-122"/>
              </a:rPr>
              <a:t>是“</a:t>
            </a:r>
            <a:r>
              <a:rPr lang="zh-CN" altLang="en-US" sz="2000" dirty="0">
                <a:solidFill>
                  <a:srgbClr val="1369B2"/>
                </a:solidFill>
                <a:latin typeface="微软雅黑" pitchFamily="34" charset="-122"/>
                <a:ea typeface="微软雅黑" pitchFamily="34" charset="-122"/>
              </a:rPr>
              <a:t>分而治之</a:t>
            </a:r>
            <a:r>
              <a:rPr lang="zh-CN" altLang="en-US" sz="2000" dirty="0">
                <a:latin typeface="微软雅黑" pitchFamily="34" charset="-122"/>
                <a:ea typeface="微软雅黑" pitchFamily="34" charset="-122"/>
              </a:rPr>
              <a:t>”。所谓“</a:t>
            </a:r>
            <a:r>
              <a:rPr lang="zh-CN" altLang="en-US" sz="2000" dirty="0">
                <a:solidFill>
                  <a:srgbClr val="1369B2"/>
                </a:solidFill>
                <a:latin typeface="微软雅黑" pitchFamily="34" charset="-122"/>
                <a:ea typeface="微软雅黑" pitchFamily="34" charset="-122"/>
              </a:rPr>
              <a:t>分而治之</a:t>
            </a:r>
            <a:r>
              <a:rPr lang="zh-CN" altLang="en-US" sz="2000" dirty="0">
                <a:latin typeface="微软雅黑" pitchFamily="34" charset="-122"/>
                <a:ea typeface="微软雅黑" pitchFamily="34" charset="-122"/>
              </a:rPr>
              <a:t>”就是把一个</a:t>
            </a:r>
            <a:r>
              <a:rPr lang="zh-CN" altLang="en-US" sz="2000" dirty="0">
                <a:solidFill>
                  <a:srgbClr val="1369B2"/>
                </a:solidFill>
                <a:latin typeface="微软雅黑" pitchFamily="34" charset="-122"/>
                <a:ea typeface="微软雅黑" pitchFamily="34" charset="-122"/>
              </a:rPr>
              <a:t>复杂</a:t>
            </a:r>
            <a:r>
              <a:rPr lang="zh-CN" altLang="en-US" sz="2000" dirty="0">
                <a:latin typeface="微软雅黑" pitchFamily="34" charset="-122"/>
                <a:ea typeface="微软雅黑" pitchFamily="34" charset="-122"/>
              </a:rPr>
              <a:t>的</a:t>
            </a:r>
            <a:r>
              <a:rPr lang="zh-CN" altLang="en-US" sz="2000" dirty="0">
                <a:solidFill>
                  <a:srgbClr val="1369B2"/>
                </a:solidFill>
                <a:latin typeface="微软雅黑" pitchFamily="34" charset="-122"/>
                <a:ea typeface="微软雅黑" pitchFamily="34" charset="-122"/>
              </a:rPr>
              <a:t>问题，</a:t>
            </a:r>
            <a:r>
              <a:rPr lang="zh-CN" altLang="en-US" sz="2000" dirty="0">
                <a:latin typeface="微软雅黑" pitchFamily="34" charset="-122"/>
                <a:ea typeface="微软雅黑" pitchFamily="34" charset="-122"/>
              </a:rPr>
              <a:t>按照一定的“分解”方法分为等价的规模较小的若干部分，然后逐个解决，分别找出各部分的结果，把各部分的结果组成整个问题的结果，这种思想来源于日常生活与工作时的经验，同样也完全适合</a:t>
            </a:r>
            <a:r>
              <a:rPr lang="zh-CN" altLang="en-US" sz="2000" dirty="0">
                <a:solidFill>
                  <a:srgbClr val="1369B2"/>
                </a:solidFill>
                <a:latin typeface="微软雅黑" pitchFamily="34" charset="-122"/>
                <a:ea typeface="微软雅黑" pitchFamily="34" charset="-122"/>
              </a:rPr>
              <a:t>技术领域</a:t>
            </a:r>
            <a:r>
              <a:rPr lang="zh-CN" altLang="en-US" sz="2000" dirty="0">
                <a:latin typeface="微软雅黑" pitchFamily="34" charset="-122"/>
                <a:ea typeface="微软雅黑" pitchFamily="34" charset="-122"/>
              </a:rPr>
              <a:t>。</a:t>
            </a:r>
          </a:p>
        </p:txBody>
      </p:sp>
    </p:spTree>
    <p:custDataLst>
      <p:tags r:id="rId1"/>
    </p:custData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fade">
                                      <p:cBhvr>
                                        <p:cTn id="7" dur="500"/>
                                        <p:tgtEl>
                                          <p:spTgt spid="102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标题 1"/>
          <p:cNvSpPr>
            <a:spLocks noChangeArrowheads="1"/>
          </p:cNvSpPr>
          <p:nvPr/>
        </p:nvSpPr>
        <p:spPr bwMode="auto">
          <a:xfrm>
            <a:off x="250825" y="136525"/>
            <a:ext cx="5884863" cy="765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marL="571500" indent="-571500" eaLnBrk="1" hangingPunct="1">
              <a:buFont typeface="Wingdings" pitchFamily="2" charset="2"/>
              <a:buNone/>
            </a:pPr>
            <a:r>
              <a:rPr lang="zh-CN" altLang="en-US" sz="3200" b="1" dirty="0">
                <a:solidFill>
                  <a:srgbClr val="1369B2"/>
                </a:solidFill>
                <a:latin typeface="微软雅黑" pitchFamily="34" charset="-122"/>
                <a:ea typeface="微软雅黑" pitchFamily="34" charset="-122"/>
                <a:sym typeface="宋体" pitchFamily="2" charset="-122"/>
              </a:rPr>
              <a:t>            </a:t>
            </a:r>
            <a:r>
              <a:rPr lang="en-US" altLang="zh-CN" sz="3200" b="1" dirty="0">
                <a:solidFill>
                  <a:srgbClr val="1369B2"/>
                </a:solidFill>
                <a:latin typeface="微软雅黑" pitchFamily="34" charset="-122"/>
                <a:ea typeface="微软雅黑" pitchFamily="34" charset="-122"/>
                <a:sym typeface="宋体" pitchFamily="2" charset="-122"/>
              </a:rPr>
              <a:t>4.1  MapReduce</a:t>
            </a:r>
            <a:r>
              <a:rPr lang="zh-CN" altLang="en-US" sz="3200" b="1" dirty="0">
                <a:solidFill>
                  <a:srgbClr val="1369B2"/>
                </a:solidFill>
                <a:latin typeface="微软雅黑" pitchFamily="34" charset="-122"/>
                <a:ea typeface="微软雅黑" pitchFamily="34" charset="-122"/>
                <a:sym typeface="宋体" pitchFamily="2" charset="-122"/>
              </a:rPr>
              <a:t>概述</a:t>
            </a:r>
          </a:p>
        </p:txBody>
      </p:sp>
      <p:sp>
        <p:nvSpPr>
          <p:cNvPr id="7" name="矩形 6"/>
          <p:cNvSpPr/>
          <p:nvPr/>
        </p:nvSpPr>
        <p:spPr bwMode="auto">
          <a:xfrm>
            <a:off x="0" y="969484"/>
            <a:ext cx="9144000" cy="792641"/>
          </a:xfrm>
          <a:prstGeom prst="rect">
            <a:avLst/>
          </a:prstGeom>
          <a:gradFill>
            <a:gsLst>
              <a:gs pos="100000">
                <a:srgbClr val="00B0F0">
                  <a:alpha val="0"/>
                </a:srgbClr>
              </a:gs>
              <a:gs pos="0">
                <a:srgbClr val="D1ECFF">
                  <a:alpha val="0"/>
                </a:srgbClr>
              </a:gs>
              <a:gs pos="49000">
                <a:srgbClr val="D1ECFF"/>
              </a:gs>
            </a:gsLst>
            <a:lin ang="0" scaled="0"/>
          </a:gradFill>
          <a:ln w="28575" cap="flat" cmpd="sng" algn="ctr">
            <a:noFill/>
            <a:prstDash val="solid"/>
            <a:round/>
            <a:headEnd type="none" w="med" len="med"/>
            <a:tailEnd type="none" w="med" len="med"/>
          </a:ln>
          <a:effectLst/>
        </p:spPr>
        <p:txBody>
          <a:bodyPr/>
          <a:lstStyle/>
          <a:p>
            <a:pPr eaLnBrk="1" hangingPunct="1">
              <a:buFont typeface="Arial" pitchFamily="34" charset="0"/>
              <a:buNone/>
              <a:defRPr/>
            </a:pPr>
            <a:endParaRPr lang="zh-CN" altLang="en-US">
              <a:latin typeface="Arial" charset="0"/>
            </a:endParaRPr>
          </a:p>
        </p:txBody>
      </p:sp>
      <p:pic>
        <p:nvPicPr>
          <p:cNvPr id="10247" name="Picture 2" descr="C:\Documents and Settings\Administrator\桌面\小人.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225" y="969963"/>
            <a:ext cx="1323975"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矩形 9"/>
          <p:cNvSpPr/>
          <p:nvPr/>
        </p:nvSpPr>
        <p:spPr>
          <a:xfrm>
            <a:off x="1755775" y="1123950"/>
            <a:ext cx="3576235" cy="461665"/>
          </a:xfrm>
          <a:prstGeom prst="rect">
            <a:avLst/>
          </a:prstGeom>
        </p:spPr>
        <p:txBody>
          <a:bodyPr wrap="none">
            <a:spAutoFit/>
          </a:bodyPr>
          <a:lstStyle/>
          <a:p>
            <a:pPr>
              <a:defRPr/>
            </a:pPr>
            <a:r>
              <a:rPr lang="en-US" altLang="zh-CN" sz="2400" b="1" spc="200" dirty="0">
                <a:solidFill>
                  <a:srgbClr val="1369B2"/>
                </a:solidFill>
                <a:latin typeface="微软雅黑" pitchFamily="34" charset="-122"/>
                <a:ea typeface="微软雅黑" pitchFamily="34" charset="-122"/>
              </a:rPr>
              <a:t>MapReduce</a:t>
            </a:r>
            <a:r>
              <a:rPr lang="zh-CN" altLang="en-US" sz="2400" b="1" spc="200" dirty="0">
                <a:solidFill>
                  <a:srgbClr val="1369B2"/>
                </a:solidFill>
                <a:latin typeface="微软雅黑" pitchFamily="34" charset="-122"/>
                <a:ea typeface="微软雅黑" pitchFamily="34" charset="-122"/>
              </a:rPr>
              <a:t>核心思想</a:t>
            </a:r>
            <a:endParaRPr lang="en-US" altLang="zh-CN" sz="2400" b="1" spc="200" dirty="0">
              <a:solidFill>
                <a:srgbClr val="1369B2"/>
              </a:solidFill>
              <a:latin typeface="微软雅黑" pitchFamily="34" charset="-122"/>
              <a:ea typeface="微软雅黑" pitchFamily="34" charset="-122"/>
            </a:endParaRPr>
          </a:p>
        </p:txBody>
      </p:sp>
      <p:sp>
        <p:nvSpPr>
          <p:cNvPr id="2" name="TextBox 1"/>
          <p:cNvSpPr txBox="1"/>
          <p:nvPr/>
        </p:nvSpPr>
        <p:spPr>
          <a:xfrm>
            <a:off x="954374" y="2000766"/>
            <a:ext cx="7675563" cy="1289905"/>
          </a:xfrm>
          <a:prstGeom prst="rect">
            <a:avLst/>
          </a:prstGeom>
          <a:noFill/>
        </p:spPr>
        <p:txBody>
          <a:bodyPr wrap="square">
            <a:spAutoFit/>
          </a:bodyPr>
          <a:lstStyle/>
          <a:p>
            <a:pPr indent="457200" algn="just" eaLnBrk="1">
              <a:lnSpc>
                <a:spcPct val="150000"/>
              </a:lnSpc>
              <a:defRPr/>
            </a:pPr>
            <a:r>
              <a:rPr lang="en-US" altLang="zh-CN" dirty="0">
                <a:solidFill>
                  <a:srgbClr val="1369B2"/>
                </a:solidFill>
                <a:latin typeface="微软雅黑" pitchFamily="34" charset="-122"/>
                <a:ea typeface="微软雅黑" pitchFamily="34" charset="-122"/>
              </a:rPr>
              <a:t>MapReduce</a:t>
            </a:r>
            <a:r>
              <a:rPr lang="zh-CN" altLang="en-US" dirty="0">
                <a:latin typeface="微软雅黑" pitchFamily="34" charset="-122"/>
                <a:ea typeface="微软雅黑" pitchFamily="34" charset="-122"/>
              </a:rPr>
              <a:t>作为一种</a:t>
            </a:r>
            <a:r>
              <a:rPr lang="zh-CN" altLang="en-US" dirty="0">
                <a:solidFill>
                  <a:srgbClr val="1369B2"/>
                </a:solidFill>
                <a:latin typeface="微软雅黑" pitchFamily="34" charset="-122"/>
                <a:ea typeface="微软雅黑" pitchFamily="34" charset="-122"/>
              </a:rPr>
              <a:t>分布式计算模型，</a:t>
            </a:r>
            <a:r>
              <a:rPr lang="zh-CN" altLang="en-US" dirty="0">
                <a:latin typeface="微软雅黑" pitchFamily="34" charset="-122"/>
                <a:ea typeface="微软雅黑" pitchFamily="34" charset="-122"/>
              </a:rPr>
              <a:t>它主要用于</a:t>
            </a:r>
            <a:r>
              <a:rPr lang="zh-CN" altLang="en-US" dirty="0">
                <a:solidFill>
                  <a:srgbClr val="1369B2"/>
                </a:solidFill>
                <a:latin typeface="微软雅黑" pitchFamily="34" charset="-122"/>
                <a:ea typeface="微软雅黑" pitchFamily="34" charset="-122"/>
              </a:rPr>
              <a:t>解决</a:t>
            </a:r>
            <a:r>
              <a:rPr lang="zh-CN" altLang="en-US" dirty="0">
                <a:latin typeface="微软雅黑" pitchFamily="34" charset="-122"/>
                <a:ea typeface="微软雅黑" pitchFamily="34" charset="-122"/>
              </a:rPr>
              <a:t>海量数据的</a:t>
            </a:r>
            <a:r>
              <a:rPr lang="zh-CN" altLang="en-US" dirty="0">
                <a:solidFill>
                  <a:srgbClr val="1369B2"/>
                </a:solidFill>
                <a:latin typeface="微软雅黑" pitchFamily="34" charset="-122"/>
                <a:ea typeface="微软雅黑" pitchFamily="34" charset="-122"/>
              </a:rPr>
              <a:t>计算问题。</a:t>
            </a:r>
            <a:r>
              <a:rPr lang="zh-CN" altLang="en-US" dirty="0">
                <a:latin typeface="微软雅黑" pitchFamily="34" charset="-122"/>
                <a:ea typeface="微软雅黑" pitchFamily="34" charset="-122"/>
              </a:rPr>
              <a:t>使用</a:t>
            </a:r>
            <a:r>
              <a:rPr lang="en-US" altLang="zh-CN" dirty="0">
                <a:latin typeface="微软雅黑" pitchFamily="34" charset="-122"/>
                <a:ea typeface="微软雅黑" pitchFamily="34" charset="-122"/>
              </a:rPr>
              <a:t>MapReduce</a:t>
            </a:r>
            <a:r>
              <a:rPr lang="zh-CN" altLang="en-US" dirty="0">
                <a:latin typeface="微软雅黑" pitchFamily="34" charset="-122"/>
                <a:ea typeface="微软雅黑" pitchFamily="34" charset="-122"/>
              </a:rPr>
              <a:t>操作海量数据时，每个</a:t>
            </a:r>
            <a:r>
              <a:rPr lang="en-US" altLang="zh-CN" dirty="0">
                <a:latin typeface="微软雅黑" pitchFamily="34" charset="-122"/>
                <a:ea typeface="微软雅黑" pitchFamily="34" charset="-122"/>
              </a:rPr>
              <a:t>MapReduce</a:t>
            </a:r>
            <a:r>
              <a:rPr lang="zh-CN" altLang="en-US" dirty="0">
                <a:latin typeface="微软雅黑" pitchFamily="34" charset="-122"/>
                <a:ea typeface="微软雅黑" pitchFamily="34" charset="-122"/>
              </a:rPr>
              <a:t>程序被初始化为一个工作任务，每个工作任务可以分为</a:t>
            </a:r>
            <a:r>
              <a:rPr lang="en-US" altLang="zh-CN" dirty="0">
                <a:solidFill>
                  <a:srgbClr val="1369B2"/>
                </a:solidFill>
                <a:latin typeface="微软雅黑" pitchFamily="34" charset="-122"/>
                <a:ea typeface="微软雅黑" pitchFamily="34" charset="-122"/>
              </a:rPr>
              <a:t>Map</a:t>
            </a:r>
            <a:r>
              <a:rPr lang="zh-CN" altLang="en-US" dirty="0">
                <a:latin typeface="微软雅黑" pitchFamily="34" charset="-122"/>
                <a:ea typeface="微软雅黑" pitchFamily="34" charset="-122"/>
              </a:rPr>
              <a:t>和</a:t>
            </a:r>
            <a:r>
              <a:rPr lang="en-US" altLang="zh-CN" dirty="0">
                <a:solidFill>
                  <a:srgbClr val="1369B2"/>
                </a:solidFill>
                <a:latin typeface="微软雅黑" pitchFamily="34" charset="-122"/>
                <a:ea typeface="微软雅黑" pitchFamily="34" charset="-122"/>
              </a:rPr>
              <a:t>Reduce</a:t>
            </a:r>
            <a:r>
              <a:rPr lang="zh-CN" altLang="en-US" dirty="0">
                <a:latin typeface="微软雅黑" pitchFamily="34" charset="-122"/>
                <a:ea typeface="微软雅黑" pitchFamily="34" charset="-122"/>
              </a:rPr>
              <a:t>两个阶段。</a:t>
            </a:r>
          </a:p>
        </p:txBody>
      </p:sp>
      <p:sp>
        <p:nvSpPr>
          <p:cNvPr id="9" name="TextBox 7"/>
          <p:cNvSpPr txBox="1"/>
          <p:nvPr/>
        </p:nvSpPr>
        <p:spPr>
          <a:xfrm>
            <a:off x="4903711" y="5023223"/>
            <a:ext cx="2868689" cy="905248"/>
          </a:xfrm>
          <a:prstGeom prst="rect">
            <a:avLst/>
          </a:prstGeom>
          <a:noFill/>
        </p:spPr>
        <p:txBody>
          <a:bodyPr wrap="square">
            <a:spAutoFit/>
          </a:bodyPr>
          <a:lstStyle>
            <a:defPPr>
              <a:defRPr lang="en-US"/>
            </a:defPPr>
            <a:lvl1pPr algn="l" rtl="0" fontAlgn="base">
              <a:spcBef>
                <a:spcPct val="0"/>
              </a:spcBef>
              <a:spcAft>
                <a:spcPct val="0"/>
              </a:spcAft>
              <a:defRPr kern="1200">
                <a:solidFill>
                  <a:schemeClr val="tx1"/>
                </a:solidFill>
                <a:latin typeface="Amelia BT"/>
                <a:ea typeface="宋体" pitchFamily="2" charset="-122"/>
                <a:cs typeface="+mn-cs"/>
              </a:defRPr>
            </a:lvl1pPr>
            <a:lvl2pPr marL="361950" indent="95250" algn="l" rtl="0" fontAlgn="base">
              <a:spcBef>
                <a:spcPct val="0"/>
              </a:spcBef>
              <a:spcAft>
                <a:spcPct val="0"/>
              </a:spcAft>
              <a:defRPr kern="1200">
                <a:solidFill>
                  <a:schemeClr val="tx1"/>
                </a:solidFill>
                <a:latin typeface="Amelia BT"/>
                <a:ea typeface="宋体" pitchFamily="2" charset="-122"/>
                <a:cs typeface="+mn-cs"/>
              </a:defRPr>
            </a:lvl2pPr>
            <a:lvl3pPr marL="725488" indent="188913" algn="l" rtl="0" fontAlgn="base">
              <a:spcBef>
                <a:spcPct val="0"/>
              </a:spcBef>
              <a:spcAft>
                <a:spcPct val="0"/>
              </a:spcAft>
              <a:defRPr kern="1200">
                <a:solidFill>
                  <a:schemeClr val="tx1"/>
                </a:solidFill>
                <a:latin typeface="Amelia BT"/>
                <a:ea typeface="宋体" pitchFamily="2" charset="-122"/>
                <a:cs typeface="+mn-cs"/>
              </a:defRPr>
            </a:lvl3pPr>
            <a:lvl4pPr marL="1087438" indent="284163" algn="l" rtl="0" fontAlgn="base">
              <a:spcBef>
                <a:spcPct val="0"/>
              </a:spcBef>
              <a:spcAft>
                <a:spcPct val="0"/>
              </a:spcAft>
              <a:defRPr kern="1200">
                <a:solidFill>
                  <a:schemeClr val="tx1"/>
                </a:solidFill>
                <a:latin typeface="Amelia BT"/>
                <a:ea typeface="宋体" pitchFamily="2" charset="-122"/>
                <a:cs typeface="+mn-cs"/>
              </a:defRPr>
            </a:lvl4pPr>
            <a:lvl5pPr marL="1450975" indent="377825" algn="l" rtl="0" fontAlgn="base">
              <a:spcBef>
                <a:spcPct val="0"/>
              </a:spcBef>
              <a:spcAft>
                <a:spcPct val="0"/>
              </a:spcAft>
              <a:defRPr kern="1200">
                <a:solidFill>
                  <a:schemeClr val="tx1"/>
                </a:solidFill>
                <a:latin typeface="Amelia BT"/>
                <a:ea typeface="宋体" pitchFamily="2" charset="-122"/>
                <a:cs typeface="+mn-cs"/>
              </a:defRPr>
            </a:lvl5pPr>
            <a:lvl6pPr marL="2286000" algn="l" defTabSz="914400" rtl="0" eaLnBrk="1" latinLnBrk="0" hangingPunct="1">
              <a:defRPr kern="1200">
                <a:solidFill>
                  <a:schemeClr val="tx1"/>
                </a:solidFill>
                <a:latin typeface="Amelia BT"/>
                <a:ea typeface="宋体" pitchFamily="2" charset="-122"/>
                <a:cs typeface="+mn-cs"/>
              </a:defRPr>
            </a:lvl6pPr>
            <a:lvl7pPr marL="2743200" algn="l" defTabSz="914400" rtl="0" eaLnBrk="1" latinLnBrk="0" hangingPunct="1">
              <a:defRPr kern="1200">
                <a:solidFill>
                  <a:schemeClr val="tx1"/>
                </a:solidFill>
                <a:latin typeface="Amelia BT"/>
                <a:ea typeface="宋体" pitchFamily="2" charset="-122"/>
                <a:cs typeface="+mn-cs"/>
              </a:defRPr>
            </a:lvl7pPr>
            <a:lvl8pPr marL="3200400" algn="l" defTabSz="914400" rtl="0" eaLnBrk="1" latinLnBrk="0" hangingPunct="1">
              <a:defRPr kern="1200">
                <a:solidFill>
                  <a:schemeClr val="tx1"/>
                </a:solidFill>
                <a:latin typeface="Amelia BT"/>
                <a:ea typeface="宋体" pitchFamily="2" charset="-122"/>
                <a:cs typeface="+mn-cs"/>
              </a:defRPr>
            </a:lvl8pPr>
            <a:lvl9pPr marL="3657600" algn="l" defTabSz="914400" rtl="0" eaLnBrk="1" latinLnBrk="0" hangingPunct="1">
              <a:defRPr kern="1200">
                <a:solidFill>
                  <a:schemeClr val="tx1"/>
                </a:solidFill>
                <a:latin typeface="Amelia BT"/>
                <a:ea typeface="宋体" pitchFamily="2" charset="-122"/>
                <a:cs typeface="+mn-cs"/>
              </a:defRPr>
            </a:lvl9pPr>
          </a:lstStyle>
          <a:p>
            <a:pPr indent="457200" algn="just">
              <a:lnSpc>
                <a:spcPct val="130000"/>
              </a:lnSpc>
              <a:defRPr/>
            </a:pPr>
            <a:r>
              <a:rPr lang="zh-CN" altLang="zh-CN" sz="1400" dirty="0">
                <a:latin typeface="微软雅黑" pitchFamily="34" charset="-122"/>
                <a:ea typeface="微软雅黑" pitchFamily="34" charset="-122"/>
              </a:rPr>
              <a:t>负责将任务合并，即把</a:t>
            </a:r>
            <a:r>
              <a:rPr lang="en-US" altLang="zh-CN" sz="1400" dirty="0">
                <a:latin typeface="微软雅黑" pitchFamily="34" charset="-122"/>
                <a:ea typeface="微软雅黑" pitchFamily="34" charset="-122"/>
              </a:rPr>
              <a:t>Map</a:t>
            </a:r>
            <a:r>
              <a:rPr lang="zh-CN" altLang="zh-CN" sz="1400" dirty="0">
                <a:latin typeface="微软雅黑" pitchFamily="34" charset="-122"/>
                <a:ea typeface="微软雅黑" pitchFamily="34" charset="-122"/>
              </a:rPr>
              <a:t>阶段的结果进行全局汇总</a:t>
            </a:r>
            <a:r>
              <a:rPr lang="zh-CN" altLang="en-US" sz="1400" dirty="0">
                <a:latin typeface="微软雅黑" pitchFamily="34" charset="-122"/>
                <a:ea typeface="微软雅黑" pitchFamily="34" charset="-122"/>
                <a:sym typeface="+mn-lt"/>
              </a:rPr>
              <a:t>点击此处输入文字。</a:t>
            </a:r>
            <a:endParaRPr lang="en-US" altLang="zh-CN" sz="1400" dirty="0">
              <a:latin typeface="微软雅黑" pitchFamily="34" charset="-122"/>
              <a:ea typeface="微软雅黑" pitchFamily="34" charset="-122"/>
              <a:sym typeface="+mn-lt"/>
            </a:endParaRPr>
          </a:p>
        </p:txBody>
      </p:sp>
      <p:grpSp>
        <p:nvGrpSpPr>
          <p:cNvPr id="15" name="组合 14"/>
          <p:cNvGrpSpPr>
            <a:grpSpLocks/>
          </p:cNvGrpSpPr>
          <p:nvPr/>
        </p:nvGrpSpPr>
        <p:grpSpPr bwMode="auto">
          <a:xfrm>
            <a:off x="5543550" y="3537324"/>
            <a:ext cx="1012825" cy="1357312"/>
            <a:chOff x="5073645" y="1252853"/>
            <a:chExt cx="1012825" cy="1357676"/>
          </a:xfrm>
        </p:grpSpPr>
        <p:sp>
          <p:nvSpPr>
            <p:cNvPr id="16" name="椭圆​​ 2"/>
            <p:cNvSpPr/>
            <p:nvPr/>
          </p:nvSpPr>
          <p:spPr>
            <a:xfrm>
              <a:off x="5073645" y="1252853"/>
              <a:ext cx="1012825" cy="1275104"/>
            </a:xfrm>
            <a:custGeom>
              <a:avLst/>
              <a:gdLst/>
              <a:ahLst/>
              <a:cxnLst/>
              <a:rect l="l" t="t" r="r" b="b"/>
              <a:pathLst>
                <a:path w="1944132" h="2448272">
                  <a:moveTo>
                    <a:pt x="972066" y="0"/>
                  </a:moveTo>
                  <a:cubicBezTo>
                    <a:pt x="1508923" y="0"/>
                    <a:pt x="1944132" y="435209"/>
                    <a:pt x="1944132" y="972066"/>
                  </a:cubicBezTo>
                  <a:cubicBezTo>
                    <a:pt x="1944132" y="1465344"/>
                    <a:pt x="1576711" y="1872807"/>
                    <a:pt x="1100480" y="1934684"/>
                  </a:cubicBezTo>
                  <a:lnTo>
                    <a:pt x="972066" y="2448272"/>
                  </a:lnTo>
                  <a:lnTo>
                    <a:pt x="843652" y="1934684"/>
                  </a:lnTo>
                  <a:cubicBezTo>
                    <a:pt x="367421" y="1872807"/>
                    <a:pt x="0" y="1465344"/>
                    <a:pt x="0" y="972066"/>
                  </a:cubicBezTo>
                  <a:cubicBezTo>
                    <a:pt x="0" y="435209"/>
                    <a:pt x="435209" y="0"/>
                    <a:pt x="972066" y="0"/>
                  </a:cubicBezTo>
                  <a:close/>
                </a:path>
              </a:pathLst>
            </a:custGeom>
            <a:solidFill>
              <a:srgbClr val="0070C0">
                <a:alpha val="80000"/>
              </a:srgbClr>
            </a:solidFill>
            <a:ln>
              <a:noFill/>
            </a:ln>
          </p:spPr>
          <p:txBody>
            <a:bodyPr wrap="none" anchor="ctr"/>
            <a:lstStyle>
              <a:defPPr>
                <a:defRPr lang="en-US"/>
              </a:defPPr>
              <a:lvl1pPr algn="l" rtl="0" fontAlgn="base">
                <a:spcBef>
                  <a:spcPct val="0"/>
                </a:spcBef>
                <a:spcAft>
                  <a:spcPct val="0"/>
                </a:spcAft>
                <a:defRPr kern="1200">
                  <a:solidFill>
                    <a:schemeClr val="tx1"/>
                  </a:solidFill>
                  <a:latin typeface="Amelia BT"/>
                  <a:ea typeface="宋体" pitchFamily="2" charset="-122"/>
                  <a:cs typeface="+mn-cs"/>
                </a:defRPr>
              </a:lvl1pPr>
              <a:lvl2pPr marL="361950" indent="95250" algn="l" rtl="0" fontAlgn="base">
                <a:spcBef>
                  <a:spcPct val="0"/>
                </a:spcBef>
                <a:spcAft>
                  <a:spcPct val="0"/>
                </a:spcAft>
                <a:defRPr kern="1200">
                  <a:solidFill>
                    <a:schemeClr val="tx1"/>
                  </a:solidFill>
                  <a:latin typeface="Amelia BT"/>
                  <a:ea typeface="宋体" pitchFamily="2" charset="-122"/>
                  <a:cs typeface="+mn-cs"/>
                </a:defRPr>
              </a:lvl2pPr>
              <a:lvl3pPr marL="725488" indent="188913" algn="l" rtl="0" fontAlgn="base">
                <a:spcBef>
                  <a:spcPct val="0"/>
                </a:spcBef>
                <a:spcAft>
                  <a:spcPct val="0"/>
                </a:spcAft>
                <a:defRPr kern="1200">
                  <a:solidFill>
                    <a:schemeClr val="tx1"/>
                  </a:solidFill>
                  <a:latin typeface="Amelia BT"/>
                  <a:ea typeface="宋体" pitchFamily="2" charset="-122"/>
                  <a:cs typeface="+mn-cs"/>
                </a:defRPr>
              </a:lvl3pPr>
              <a:lvl4pPr marL="1087438" indent="284163" algn="l" rtl="0" fontAlgn="base">
                <a:spcBef>
                  <a:spcPct val="0"/>
                </a:spcBef>
                <a:spcAft>
                  <a:spcPct val="0"/>
                </a:spcAft>
                <a:defRPr kern="1200">
                  <a:solidFill>
                    <a:schemeClr val="tx1"/>
                  </a:solidFill>
                  <a:latin typeface="Amelia BT"/>
                  <a:ea typeface="宋体" pitchFamily="2" charset="-122"/>
                  <a:cs typeface="+mn-cs"/>
                </a:defRPr>
              </a:lvl4pPr>
              <a:lvl5pPr marL="1450975" indent="377825" algn="l" rtl="0" fontAlgn="base">
                <a:spcBef>
                  <a:spcPct val="0"/>
                </a:spcBef>
                <a:spcAft>
                  <a:spcPct val="0"/>
                </a:spcAft>
                <a:defRPr kern="1200">
                  <a:solidFill>
                    <a:schemeClr val="tx1"/>
                  </a:solidFill>
                  <a:latin typeface="Amelia BT"/>
                  <a:ea typeface="宋体" pitchFamily="2" charset="-122"/>
                  <a:cs typeface="+mn-cs"/>
                </a:defRPr>
              </a:lvl5pPr>
              <a:lvl6pPr marL="2286000" algn="l" defTabSz="914400" rtl="0" eaLnBrk="1" latinLnBrk="0" hangingPunct="1">
                <a:defRPr kern="1200">
                  <a:solidFill>
                    <a:schemeClr val="tx1"/>
                  </a:solidFill>
                  <a:latin typeface="Amelia BT"/>
                  <a:ea typeface="宋体" pitchFamily="2" charset="-122"/>
                  <a:cs typeface="+mn-cs"/>
                </a:defRPr>
              </a:lvl6pPr>
              <a:lvl7pPr marL="2743200" algn="l" defTabSz="914400" rtl="0" eaLnBrk="1" latinLnBrk="0" hangingPunct="1">
                <a:defRPr kern="1200">
                  <a:solidFill>
                    <a:schemeClr val="tx1"/>
                  </a:solidFill>
                  <a:latin typeface="Amelia BT"/>
                  <a:ea typeface="宋体" pitchFamily="2" charset="-122"/>
                  <a:cs typeface="+mn-cs"/>
                </a:defRPr>
              </a:lvl7pPr>
              <a:lvl8pPr marL="3200400" algn="l" defTabSz="914400" rtl="0" eaLnBrk="1" latinLnBrk="0" hangingPunct="1">
                <a:defRPr kern="1200">
                  <a:solidFill>
                    <a:schemeClr val="tx1"/>
                  </a:solidFill>
                  <a:latin typeface="Amelia BT"/>
                  <a:ea typeface="宋体" pitchFamily="2" charset="-122"/>
                  <a:cs typeface="+mn-cs"/>
                </a:defRPr>
              </a:lvl8pPr>
              <a:lvl9pPr marL="3657600" algn="l" defTabSz="914400" rtl="0" eaLnBrk="1" latinLnBrk="0" hangingPunct="1">
                <a:defRPr kern="1200">
                  <a:solidFill>
                    <a:schemeClr val="tx1"/>
                  </a:solidFill>
                  <a:latin typeface="Amelia BT"/>
                  <a:ea typeface="宋体" pitchFamily="2" charset="-122"/>
                  <a:cs typeface="+mn-cs"/>
                </a:defRPr>
              </a:lvl9pPr>
            </a:lstStyle>
            <a:p>
              <a:pPr algn="ctr">
                <a:defRPr/>
              </a:pPr>
              <a:endParaRPr lang="zh-CN" altLang="en-US" kern="0">
                <a:solidFill>
                  <a:srgbClr val="000000"/>
                </a:solidFill>
                <a:latin typeface="+mn-lt"/>
                <a:ea typeface="+mn-ea"/>
                <a:cs typeface="+mn-ea"/>
                <a:sym typeface="+mn-lt"/>
              </a:endParaRPr>
            </a:p>
          </p:txBody>
        </p:sp>
        <p:sp>
          <p:nvSpPr>
            <p:cNvPr id="17" name="椭圆​​ 10"/>
            <p:cNvSpPr/>
            <p:nvPr/>
          </p:nvSpPr>
          <p:spPr>
            <a:xfrm>
              <a:off x="5217790" y="2515685"/>
              <a:ext cx="720000" cy="94844"/>
            </a:xfrm>
            <a:prstGeom prst="ellipse">
              <a:avLst/>
            </a:prstGeom>
            <a:gradFill flip="none" rotWithShape="1">
              <a:gsLst>
                <a:gs pos="80000">
                  <a:sysClr val="window" lastClr="FFFFFF">
                    <a:alpha val="0"/>
                  </a:sysClr>
                </a:gs>
                <a:gs pos="0">
                  <a:srgbClr val="FFFFFF">
                    <a:lumMod val="50000"/>
                  </a:srgbClr>
                </a:gs>
              </a:gsLst>
              <a:path path="circle">
                <a:fillToRect l="50000" t="50000" r="50000" b="50000"/>
              </a:path>
              <a:tileRect/>
            </a:gradFill>
            <a:ln w="25400" cap="flat" cmpd="sng" algn="ctr">
              <a:noFill/>
              <a:prstDash val="solid"/>
            </a:ln>
            <a:effectLst/>
          </p:spPr>
          <p:txBody>
            <a:bodyPr anchor="ctr"/>
            <a:lstStyle>
              <a:defPPr>
                <a:defRPr lang="en-US"/>
              </a:defPPr>
              <a:lvl1pPr algn="l" rtl="0" fontAlgn="base">
                <a:spcBef>
                  <a:spcPct val="0"/>
                </a:spcBef>
                <a:spcAft>
                  <a:spcPct val="0"/>
                </a:spcAft>
                <a:defRPr kern="1200">
                  <a:solidFill>
                    <a:schemeClr val="tx1"/>
                  </a:solidFill>
                  <a:latin typeface="Amelia BT"/>
                  <a:ea typeface="宋体" pitchFamily="2" charset="-122"/>
                  <a:cs typeface="+mn-cs"/>
                </a:defRPr>
              </a:lvl1pPr>
              <a:lvl2pPr marL="361950" indent="95250" algn="l" rtl="0" fontAlgn="base">
                <a:spcBef>
                  <a:spcPct val="0"/>
                </a:spcBef>
                <a:spcAft>
                  <a:spcPct val="0"/>
                </a:spcAft>
                <a:defRPr kern="1200">
                  <a:solidFill>
                    <a:schemeClr val="tx1"/>
                  </a:solidFill>
                  <a:latin typeface="Amelia BT"/>
                  <a:ea typeface="宋体" pitchFamily="2" charset="-122"/>
                  <a:cs typeface="+mn-cs"/>
                </a:defRPr>
              </a:lvl2pPr>
              <a:lvl3pPr marL="725488" indent="188913" algn="l" rtl="0" fontAlgn="base">
                <a:spcBef>
                  <a:spcPct val="0"/>
                </a:spcBef>
                <a:spcAft>
                  <a:spcPct val="0"/>
                </a:spcAft>
                <a:defRPr kern="1200">
                  <a:solidFill>
                    <a:schemeClr val="tx1"/>
                  </a:solidFill>
                  <a:latin typeface="Amelia BT"/>
                  <a:ea typeface="宋体" pitchFamily="2" charset="-122"/>
                  <a:cs typeface="+mn-cs"/>
                </a:defRPr>
              </a:lvl3pPr>
              <a:lvl4pPr marL="1087438" indent="284163" algn="l" rtl="0" fontAlgn="base">
                <a:spcBef>
                  <a:spcPct val="0"/>
                </a:spcBef>
                <a:spcAft>
                  <a:spcPct val="0"/>
                </a:spcAft>
                <a:defRPr kern="1200">
                  <a:solidFill>
                    <a:schemeClr val="tx1"/>
                  </a:solidFill>
                  <a:latin typeface="Amelia BT"/>
                  <a:ea typeface="宋体" pitchFamily="2" charset="-122"/>
                  <a:cs typeface="+mn-cs"/>
                </a:defRPr>
              </a:lvl4pPr>
              <a:lvl5pPr marL="1450975" indent="377825" algn="l" rtl="0" fontAlgn="base">
                <a:spcBef>
                  <a:spcPct val="0"/>
                </a:spcBef>
                <a:spcAft>
                  <a:spcPct val="0"/>
                </a:spcAft>
                <a:defRPr kern="1200">
                  <a:solidFill>
                    <a:schemeClr val="tx1"/>
                  </a:solidFill>
                  <a:latin typeface="Amelia BT"/>
                  <a:ea typeface="宋体" pitchFamily="2" charset="-122"/>
                  <a:cs typeface="+mn-cs"/>
                </a:defRPr>
              </a:lvl5pPr>
              <a:lvl6pPr marL="2286000" algn="l" defTabSz="914400" rtl="0" eaLnBrk="1" latinLnBrk="0" hangingPunct="1">
                <a:defRPr kern="1200">
                  <a:solidFill>
                    <a:schemeClr val="tx1"/>
                  </a:solidFill>
                  <a:latin typeface="Amelia BT"/>
                  <a:ea typeface="宋体" pitchFamily="2" charset="-122"/>
                  <a:cs typeface="+mn-cs"/>
                </a:defRPr>
              </a:lvl6pPr>
              <a:lvl7pPr marL="2743200" algn="l" defTabSz="914400" rtl="0" eaLnBrk="1" latinLnBrk="0" hangingPunct="1">
                <a:defRPr kern="1200">
                  <a:solidFill>
                    <a:schemeClr val="tx1"/>
                  </a:solidFill>
                  <a:latin typeface="Amelia BT"/>
                  <a:ea typeface="宋体" pitchFamily="2" charset="-122"/>
                  <a:cs typeface="+mn-cs"/>
                </a:defRPr>
              </a:lvl7pPr>
              <a:lvl8pPr marL="3200400" algn="l" defTabSz="914400" rtl="0" eaLnBrk="1" latinLnBrk="0" hangingPunct="1">
                <a:defRPr kern="1200">
                  <a:solidFill>
                    <a:schemeClr val="tx1"/>
                  </a:solidFill>
                  <a:latin typeface="Amelia BT"/>
                  <a:ea typeface="宋体" pitchFamily="2" charset="-122"/>
                  <a:cs typeface="+mn-cs"/>
                </a:defRPr>
              </a:lvl8pPr>
              <a:lvl9pPr marL="3657600" algn="l" defTabSz="914400" rtl="0" eaLnBrk="1" latinLnBrk="0" hangingPunct="1">
                <a:defRPr kern="1200">
                  <a:solidFill>
                    <a:schemeClr val="tx1"/>
                  </a:solidFill>
                  <a:latin typeface="Amelia BT"/>
                  <a:ea typeface="宋体" pitchFamily="2" charset="-122"/>
                  <a:cs typeface="+mn-cs"/>
                </a:defRPr>
              </a:lvl9pPr>
            </a:lstStyle>
            <a:p>
              <a:pPr algn="ctr" fontAlgn="auto">
                <a:spcBef>
                  <a:spcPts val="0"/>
                </a:spcBef>
                <a:spcAft>
                  <a:spcPts val="0"/>
                </a:spcAft>
                <a:defRPr/>
              </a:pPr>
              <a:endParaRPr lang="zh-CN" altLang="en-US" kern="0">
                <a:solidFill>
                  <a:prstClr val="white"/>
                </a:solidFill>
                <a:latin typeface="+mn-lt"/>
                <a:ea typeface="+mn-ea"/>
                <a:cs typeface="+mn-ea"/>
                <a:sym typeface="+mn-lt"/>
              </a:endParaRPr>
            </a:p>
          </p:txBody>
        </p:sp>
        <p:sp>
          <p:nvSpPr>
            <p:cNvPr id="18" name="矩形​​ 18"/>
            <p:cNvSpPr>
              <a:spLocks noChangeArrowheads="1"/>
            </p:cNvSpPr>
            <p:nvPr/>
          </p:nvSpPr>
          <p:spPr bwMode="auto">
            <a:xfrm>
              <a:off x="5117438" y="1464047"/>
              <a:ext cx="923651" cy="584932"/>
            </a:xfrm>
            <a:prstGeom prst="rect">
              <a:avLst/>
            </a:prstGeom>
            <a:noFill/>
            <a:ln>
              <a:noFill/>
            </a:ln>
          </p:spPr>
          <p:txBody>
            <a:bodyPr wrap="none">
              <a:spAutoFit/>
            </a:bodyPr>
            <a:lstStyle>
              <a:defPPr>
                <a:defRPr lang="en-US"/>
              </a:defPPr>
              <a:lvl1pPr algn="l" rtl="0" fontAlgn="base">
                <a:spcBef>
                  <a:spcPct val="0"/>
                </a:spcBef>
                <a:spcAft>
                  <a:spcPct val="0"/>
                </a:spcAft>
                <a:defRPr kern="1200">
                  <a:solidFill>
                    <a:schemeClr val="tx1"/>
                  </a:solidFill>
                  <a:latin typeface="Amelia BT"/>
                  <a:ea typeface="宋体" pitchFamily="2" charset="-122"/>
                  <a:cs typeface="+mn-cs"/>
                </a:defRPr>
              </a:lvl1pPr>
              <a:lvl2pPr marL="361950" indent="95250" algn="l" rtl="0" fontAlgn="base">
                <a:spcBef>
                  <a:spcPct val="0"/>
                </a:spcBef>
                <a:spcAft>
                  <a:spcPct val="0"/>
                </a:spcAft>
                <a:defRPr kern="1200">
                  <a:solidFill>
                    <a:schemeClr val="tx1"/>
                  </a:solidFill>
                  <a:latin typeface="Amelia BT"/>
                  <a:ea typeface="宋体" pitchFamily="2" charset="-122"/>
                  <a:cs typeface="+mn-cs"/>
                </a:defRPr>
              </a:lvl2pPr>
              <a:lvl3pPr marL="725488" indent="188913" algn="l" rtl="0" fontAlgn="base">
                <a:spcBef>
                  <a:spcPct val="0"/>
                </a:spcBef>
                <a:spcAft>
                  <a:spcPct val="0"/>
                </a:spcAft>
                <a:defRPr kern="1200">
                  <a:solidFill>
                    <a:schemeClr val="tx1"/>
                  </a:solidFill>
                  <a:latin typeface="Amelia BT"/>
                  <a:ea typeface="宋体" pitchFamily="2" charset="-122"/>
                  <a:cs typeface="+mn-cs"/>
                </a:defRPr>
              </a:lvl3pPr>
              <a:lvl4pPr marL="1087438" indent="284163" algn="l" rtl="0" fontAlgn="base">
                <a:spcBef>
                  <a:spcPct val="0"/>
                </a:spcBef>
                <a:spcAft>
                  <a:spcPct val="0"/>
                </a:spcAft>
                <a:defRPr kern="1200">
                  <a:solidFill>
                    <a:schemeClr val="tx1"/>
                  </a:solidFill>
                  <a:latin typeface="Amelia BT"/>
                  <a:ea typeface="宋体" pitchFamily="2" charset="-122"/>
                  <a:cs typeface="+mn-cs"/>
                </a:defRPr>
              </a:lvl4pPr>
              <a:lvl5pPr marL="1450975" indent="377825" algn="l" rtl="0" fontAlgn="base">
                <a:spcBef>
                  <a:spcPct val="0"/>
                </a:spcBef>
                <a:spcAft>
                  <a:spcPct val="0"/>
                </a:spcAft>
                <a:defRPr kern="1200">
                  <a:solidFill>
                    <a:schemeClr val="tx1"/>
                  </a:solidFill>
                  <a:latin typeface="Amelia BT"/>
                  <a:ea typeface="宋体" pitchFamily="2" charset="-122"/>
                  <a:cs typeface="+mn-cs"/>
                </a:defRPr>
              </a:lvl5pPr>
              <a:lvl6pPr marL="2286000" algn="l" defTabSz="914400" rtl="0" eaLnBrk="1" latinLnBrk="0" hangingPunct="1">
                <a:defRPr kern="1200">
                  <a:solidFill>
                    <a:schemeClr val="tx1"/>
                  </a:solidFill>
                  <a:latin typeface="Amelia BT"/>
                  <a:ea typeface="宋体" pitchFamily="2" charset="-122"/>
                  <a:cs typeface="+mn-cs"/>
                </a:defRPr>
              </a:lvl6pPr>
              <a:lvl7pPr marL="2743200" algn="l" defTabSz="914400" rtl="0" eaLnBrk="1" latinLnBrk="0" hangingPunct="1">
                <a:defRPr kern="1200">
                  <a:solidFill>
                    <a:schemeClr val="tx1"/>
                  </a:solidFill>
                  <a:latin typeface="Amelia BT"/>
                  <a:ea typeface="宋体" pitchFamily="2" charset="-122"/>
                  <a:cs typeface="+mn-cs"/>
                </a:defRPr>
              </a:lvl7pPr>
              <a:lvl8pPr marL="3200400" algn="l" defTabSz="914400" rtl="0" eaLnBrk="1" latinLnBrk="0" hangingPunct="1">
                <a:defRPr kern="1200">
                  <a:solidFill>
                    <a:schemeClr val="tx1"/>
                  </a:solidFill>
                  <a:latin typeface="Amelia BT"/>
                  <a:ea typeface="宋体" pitchFamily="2" charset="-122"/>
                  <a:cs typeface="+mn-cs"/>
                </a:defRPr>
              </a:lvl8pPr>
              <a:lvl9pPr marL="3657600" algn="l" defTabSz="914400" rtl="0" eaLnBrk="1" latinLnBrk="0" hangingPunct="1">
                <a:defRPr kern="1200">
                  <a:solidFill>
                    <a:schemeClr val="tx1"/>
                  </a:solidFill>
                  <a:latin typeface="Amelia BT"/>
                  <a:ea typeface="宋体" pitchFamily="2" charset="-122"/>
                  <a:cs typeface="+mn-cs"/>
                </a:defRPr>
              </a:lvl9pPr>
            </a:lstStyle>
            <a:p>
              <a:pPr algn="ctr">
                <a:defRPr/>
              </a:pPr>
              <a:r>
                <a:rPr lang="en-US" altLang="zh-CN" sz="1600" b="1" kern="0" dirty="0">
                  <a:solidFill>
                    <a:schemeClr val="bg1"/>
                  </a:solidFill>
                  <a:latin typeface="+mn-lt"/>
                  <a:ea typeface="+mn-ea"/>
                  <a:cs typeface="+mn-ea"/>
                  <a:sym typeface="+mn-lt"/>
                </a:rPr>
                <a:t>Reduce</a:t>
              </a:r>
            </a:p>
            <a:p>
              <a:pPr algn="ctr">
                <a:defRPr/>
              </a:pPr>
              <a:r>
                <a:rPr lang="zh-CN" altLang="en-US" sz="1600" b="1" kern="0" dirty="0">
                  <a:solidFill>
                    <a:schemeClr val="bg1"/>
                  </a:solidFill>
                  <a:latin typeface="+mn-lt"/>
                  <a:ea typeface="+mn-ea"/>
                  <a:cs typeface="+mn-ea"/>
                  <a:sym typeface="+mn-lt"/>
                </a:rPr>
                <a:t>阶段</a:t>
              </a:r>
            </a:p>
          </p:txBody>
        </p:sp>
      </p:grpSp>
      <p:sp>
        <p:nvSpPr>
          <p:cNvPr id="19" name="TextBox 7"/>
          <p:cNvSpPr txBox="1"/>
          <p:nvPr/>
        </p:nvSpPr>
        <p:spPr>
          <a:xfrm>
            <a:off x="1371600" y="4949563"/>
            <a:ext cx="3043647" cy="1185324"/>
          </a:xfrm>
          <a:prstGeom prst="rect">
            <a:avLst/>
          </a:prstGeom>
          <a:noFill/>
        </p:spPr>
        <p:txBody>
          <a:bodyPr wrap="square">
            <a:spAutoFit/>
          </a:bodyPr>
          <a:lstStyle>
            <a:defPPr>
              <a:defRPr lang="en-US"/>
            </a:defPPr>
            <a:lvl1pPr algn="l" rtl="0" fontAlgn="base">
              <a:spcBef>
                <a:spcPct val="0"/>
              </a:spcBef>
              <a:spcAft>
                <a:spcPct val="0"/>
              </a:spcAft>
              <a:defRPr kern="1200">
                <a:solidFill>
                  <a:schemeClr val="tx1"/>
                </a:solidFill>
                <a:latin typeface="Amelia BT"/>
                <a:ea typeface="宋体" pitchFamily="2" charset="-122"/>
                <a:cs typeface="+mn-cs"/>
              </a:defRPr>
            </a:lvl1pPr>
            <a:lvl2pPr marL="361950" indent="95250" algn="l" rtl="0" fontAlgn="base">
              <a:spcBef>
                <a:spcPct val="0"/>
              </a:spcBef>
              <a:spcAft>
                <a:spcPct val="0"/>
              </a:spcAft>
              <a:defRPr kern="1200">
                <a:solidFill>
                  <a:schemeClr val="tx1"/>
                </a:solidFill>
                <a:latin typeface="Amelia BT"/>
                <a:ea typeface="宋体" pitchFamily="2" charset="-122"/>
                <a:cs typeface="+mn-cs"/>
              </a:defRPr>
            </a:lvl2pPr>
            <a:lvl3pPr marL="725488" indent="188913" algn="l" rtl="0" fontAlgn="base">
              <a:spcBef>
                <a:spcPct val="0"/>
              </a:spcBef>
              <a:spcAft>
                <a:spcPct val="0"/>
              </a:spcAft>
              <a:defRPr kern="1200">
                <a:solidFill>
                  <a:schemeClr val="tx1"/>
                </a:solidFill>
                <a:latin typeface="Amelia BT"/>
                <a:ea typeface="宋体" pitchFamily="2" charset="-122"/>
                <a:cs typeface="+mn-cs"/>
              </a:defRPr>
            </a:lvl3pPr>
            <a:lvl4pPr marL="1087438" indent="284163" algn="l" rtl="0" fontAlgn="base">
              <a:spcBef>
                <a:spcPct val="0"/>
              </a:spcBef>
              <a:spcAft>
                <a:spcPct val="0"/>
              </a:spcAft>
              <a:defRPr kern="1200">
                <a:solidFill>
                  <a:schemeClr val="tx1"/>
                </a:solidFill>
                <a:latin typeface="Amelia BT"/>
                <a:ea typeface="宋体" pitchFamily="2" charset="-122"/>
                <a:cs typeface="+mn-cs"/>
              </a:defRPr>
            </a:lvl4pPr>
            <a:lvl5pPr marL="1450975" indent="377825" algn="l" rtl="0" fontAlgn="base">
              <a:spcBef>
                <a:spcPct val="0"/>
              </a:spcBef>
              <a:spcAft>
                <a:spcPct val="0"/>
              </a:spcAft>
              <a:defRPr kern="1200">
                <a:solidFill>
                  <a:schemeClr val="tx1"/>
                </a:solidFill>
                <a:latin typeface="Amelia BT"/>
                <a:ea typeface="宋体" pitchFamily="2" charset="-122"/>
                <a:cs typeface="+mn-cs"/>
              </a:defRPr>
            </a:lvl5pPr>
            <a:lvl6pPr marL="2286000" algn="l" defTabSz="914400" rtl="0" eaLnBrk="1" latinLnBrk="0" hangingPunct="1">
              <a:defRPr kern="1200">
                <a:solidFill>
                  <a:schemeClr val="tx1"/>
                </a:solidFill>
                <a:latin typeface="Amelia BT"/>
                <a:ea typeface="宋体" pitchFamily="2" charset="-122"/>
                <a:cs typeface="+mn-cs"/>
              </a:defRPr>
            </a:lvl6pPr>
            <a:lvl7pPr marL="2743200" algn="l" defTabSz="914400" rtl="0" eaLnBrk="1" latinLnBrk="0" hangingPunct="1">
              <a:defRPr kern="1200">
                <a:solidFill>
                  <a:schemeClr val="tx1"/>
                </a:solidFill>
                <a:latin typeface="Amelia BT"/>
                <a:ea typeface="宋体" pitchFamily="2" charset="-122"/>
                <a:cs typeface="+mn-cs"/>
              </a:defRPr>
            </a:lvl7pPr>
            <a:lvl8pPr marL="3200400" algn="l" defTabSz="914400" rtl="0" eaLnBrk="1" latinLnBrk="0" hangingPunct="1">
              <a:defRPr kern="1200">
                <a:solidFill>
                  <a:schemeClr val="tx1"/>
                </a:solidFill>
                <a:latin typeface="Amelia BT"/>
                <a:ea typeface="宋体" pitchFamily="2" charset="-122"/>
                <a:cs typeface="+mn-cs"/>
              </a:defRPr>
            </a:lvl8pPr>
            <a:lvl9pPr marL="3657600" algn="l" defTabSz="914400" rtl="0" eaLnBrk="1" latinLnBrk="0" hangingPunct="1">
              <a:defRPr kern="1200">
                <a:solidFill>
                  <a:schemeClr val="tx1"/>
                </a:solidFill>
                <a:latin typeface="Amelia BT"/>
                <a:ea typeface="宋体" pitchFamily="2" charset="-122"/>
                <a:cs typeface="+mn-cs"/>
              </a:defRPr>
            </a:lvl9pPr>
          </a:lstStyle>
          <a:p>
            <a:pPr indent="457200" algn="just">
              <a:lnSpc>
                <a:spcPct val="130000"/>
              </a:lnSpc>
              <a:defRPr/>
            </a:pPr>
            <a:r>
              <a:rPr lang="zh-CN" altLang="zh-CN" sz="1400" dirty="0">
                <a:latin typeface="微软雅黑" pitchFamily="34" charset="-122"/>
                <a:ea typeface="微软雅黑" pitchFamily="34" charset="-122"/>
              </a:rPr>
              <a:t>负责将任务分解，即把复杂的任务分解成若干个“简单的任务”来并行处理，但前提是这些任务没有必然的依赖关系，可以单独执行任务</a:t>
            </a:r>
            <a:r>
              <a:rPr lang="zh-CN" altLang="en-US" sz="1400" dirty="0">
                <a:latin typeface="微软雅黑" pitchFamily="34" charset="-122"/>
                <a:ea typeface="微软雅黑" pitchFamily="34" charset="-122"/>
              </a:rPr>
              <a:t>。</a:t>
            </a:r>
            <a:endParaRPr lang="en-US" altLang="zh-CN" sz="1400" dirty="0">
              <a:solidFill>
                <a:prstClr val="black">
                  <a:lumMod val="75000"/>
                  <a:lumOff val="25000"/>
                </a:prstClr>
              </a:solidFill>
              <a:latin typeface="微软雅黑" pitchFamily="34" charset="-122"/>
              <a:ea typeface="微软雅黑" pitchFamily="34" charset="-122"/>
              <a:cs typeface="+mn-ea"/>
              <a:sym typeface="+mn-lt"/>
            </a:endParaRPr>
          </a:p>
        </p:txBody>
      </p:sp>
      <p:grpSp>
        <p:nvGrpSpPr>
          <p:cNvPr id="20" name="组合 19"/>
          <p:cNvGrpSpPr>
            <a:grpSpLocks/>
          </p:cNvGrpSpPr>
          <p:nvPr/>
        </p:nvGrpSpPr>
        <p:grpSpPr bwMode="auto">
          <a:xfrm>
            <a:off x="2584450" y="3527958"/>
            <a:ext cx="1012825" cy="1357312"/>
            <a:chOff x="5073645" y="1252853"/>
            <a:chExt cx="1012825" cy="1357676"/>
          </a:xfrm>
        </p:grpSpPr>
        <p:sp>
          <p:nvSpPr>
            <p:cNvPr id="21" name="椭圆​​ 2"/>
            <p:cNvSpPr/>
            <p:nvPr/>
          </p:nvSpPr>
          <p:spPr>
            <a:xfrm>
              <a:off x="5073645" y="1252853"/>
              <a:ext cx="1012825" cy="1275104"/>
            </a:xfrm>
            <a:custGeom>
              <a:avLst/>
              <a:gdLst/>
              <a:ahLst/>
              <a:cxnLst/>
              <a:rect l="l" t="t" r="r" b="b"/>
              <a:pathLst>
                <a:path w="1944132" h="2448272">
                  <a:moveTo>
                    <a:pt x="972066" y="0"/>
                  </a:moveTo>
                  <a:cubicBezTo>
                    <a:pt x="1508923" y="0"/>
                    <a:pt x="1944132" y="435209"/>
                    <a:pt x="1944132" y="972066"/>
                  </a:cubicBezTo>
                  <a:cubicBezTo>
                    <a:pt x="1944132" y="1465344"/>
                    <a:pt x="1576711" y="1872807"/>
                    <a:pt x="1100480" y="1934684"/>
                  </a:cubicBezTo>
                  <a:lnTo>
                    <a:pt x="972066" y="2448272"/>
                  </a:lnTo>
                  <a:lnTo>
                    <a:pt x="843652" y="1934684"/>
                  </a:lnTo>
                  <a:cubicBezTo>
                    <a:pt x="367421" y="1872807"/>
                    <a:pt x="0" y="1465344"/>
                    <a:pt x="0" y="972066"/>
                  </a:cubicBezTo>
                  <a:cubicBezTo>
                    <a:pt x="0" y="435209"/>
                    <a:pt x="435209" y="0"/>
                    <a:pt x="972066" y="0"/>
                  </a:cubicBezTo>
                  <a:close/>
                </a:path>
              </a:pathLst>
            </a:custGeom>
            <a:solidFill>
              <a:srgbClr val="0070C0">
                <a:alpha val="80000"/>
              </a:srgbClr>
            </a:solidFill>
            <a:ln>
              <a:noFill/>
            </a:ln>
          </p:spPr>
          <p:txBody>
            <a:bodyPr wrap="none" anchor="ctr"/>
            <a:lstStyle>
              <a:defPPr>
                <a:defRPr lang="en-US"/>
              </a:defPPr>
              <a:lvl1pPr algn="l" rtl="0" fontAlgn="base">
                <a:spcBef>
                  <a:spcPct val="0"/>
                </a:spcBef>
                <a:spcAft>
                  <a:spcPct val="0"/>
                </a:spcAft>
                <a:defRPr kern="1200">
                  <a:solidFill>
                    <a:schemeClr val="tx1"/>
                  </a:solidFill>
                  <a:latin typeface="Amelia BT"/>
                  <a:ea typeface="宋体" pitchFamily="2" charset="-122"/>
                  <a:cs typeface="+mn-cs"/>
                </a:defRPr>
              </a:lvl1pPr>
              <a:lvl2pPr marL="361950" indent="95250" algn="l" rtl="0" fontAlgn="base">
                <a:spcBef>
                  <a:spcPct val="0"/>
                </a:spcBef>
                <a:spcAft>
                  <a:spcPct val="0"/>
                </a:spcAft>
                <a:defRPr kern="1200">
                  <a:solidFill>
                    <a:schemeClr val="tx1"/>
                  </a:solidFill>
                  <a:latin typeface="Amelia BT"/>
                  <a:ea typeface="宋体" pitchFamily="2" charset="-122"/>
                  <a:cs typeface="+mn-cs"/>
                </a:defRPr>
              </a:lvl2pPr>
              <a:lvl3pPr marL="725488" indent="188913" algn="l" rtl="0" fontAlgn="base">
                <a:spcBef>
                  <a:spcPct val="0"/>
                </a:spcBef>
                <a:spcAft>
                  <a:spcPct val="0"/>
                </a:spcAft>
                <a:defRPr kern="1200">
                  <a:solidFill>
                    <a:schemeClr val="tx1"/>
                  </a:solidFill>
                  <a:latin typeface="Amelia BT"/>
                  <a:ea typeface="宋体" pitchFamily="2" charset="-122"/>
                  <a:cs typeface="+mn-cs"/>
                </a:defRPr>
              </a:lvl3pPr>
              <a:lvl4pPr marL="1087438" indent="284163" algn="l" rtl="0" fontAlgn="base">
                <a:spcBef>
                  <a:spcPct val="0"/>
                </a:spcBef>
                <a:spcAft>
                  <a:spcPct val="0"/>
                </a:spcAft>
                <a:defRPr kern="1200">
                  <a:solidFill>
                    <a:schemeClr val="tx1"/>
                  </a:solidFill>
                  <a:latin typeface="Amelia BT"/>
                  <a:ea typeface="宋体" pitchFamily="2" charset="-122"/>
                  <a:cs typeface="+mn-cs"/>
                </a:defRPr>
              </a:lvl4pPr>
              <a:lvl5pPr marL="1450975" indent="377825" algn="l" rtl="0" fontAlgn="base">
                <a:spcBef>
                  <a:spcPct val="0"/>
                </a:spcBef>
                <a:spcAft>
                  <a:spcPct val="0"/>
                </a:spcAft>
                <a:defRPr kern="1200">
                  <a:solidFill>
                    <a:schemeClr val="tx1"/>
                  </a:solidFill>
                  <a:latin typeface="Amelia BT"/>
                  <a:ea typeface="宋体" pitchFamily="2" charset="-122"/>
                  <a:cs typeface="+mn-cs"/>
                </a:defRPr>
              </a:lvl5pPr>
              <a:lvl6pPr marL="2286000" algn="l" defTabSz="914400" rtl="0" eaLnBrk="1" latinLnBrk="0" hangingPunct="1">
                <a:defRPr kern="1200">
                  <a:solidFill>
                    <a:schemeClr val="tx1"/>
                  </a:solidFill>
                  <a:latin typeface="Amelia BT"/>
                  <a:ea typeface="宋体" pitchFamily="2" charset="-122"/>
                  <a:cs typeface="+mn-cs"/>
                </a:defRPr>
              </a:lvl6pPr>
              <a:lvl7pPr marL="2743200" algn="l" defTabSz="914400" rtl="0" eaLnBrk="1" latinLnBrk="0" hangingPunct="1">
                <a:defRPr kern="1200">
                  <a:solidFill>
                    <a:schemeClr val="tx1"/>
                  </a:solidFill>
                  <a:latin typeface="Amelia BT"/>
                  <a:ea typeface="宋体" pitchFamily="2" charset="-122"/>
                  <a:cs typeface="+mn-cs"/>
                </a:defRPr>
              </a:lvl7pPr>
              <a:lvl8pPr marL="3200400" algn="l" defTabSz="914400" rtl="0" eaLnBrk="1" latinLnBrk="0" hangingPunct="1">
                <a:defRPr kern="1200">
                  <a:solidFill>
                    <a:schemeClr val="tx1"/>
                  </a:solidFill>
                  <a:latin typeface="Amelia BT"/>
                  <a:ea typeface="宋体" pitchFamily="2" charset="-122"/>
                  <a:cs typeface="+mn-cs"/>
                </a:defRPr>
              </a:lvl8pPr>
              <a:lvl9pPr marL="3657600" algn="l" defTabSz="914400" rtl="0" eaLnBrk="1" latinLnBrk="0" hangingPunct="1">
                <a:defRPr kern="1200">
                  <a:solidFill>
                    <a:schemeClr val="tx1"/>
                  </a:solidFill>
                  <a:latin typeface="Amelia BT"/>
                  <a:ea typeface="宋体" pitchFamily="2" charset="-122"/>
                  <a:cs typeface="+mn-cs"/>
                </a:defRPr>
              </a:lvl9pPr>
            </a:lstStyle>
            <a:p>
              <a:pPr algn="ctr">
                <a:defRPr/>
              </a:pPr>
              <a:endParaRPr lang="zh-CN" altLang="en-US" kern="0">
                <a:solidFill>
                  <a:srgbClr val="000000"/>
                </a:solidFill>
                <a:latin typeface="+mn-lt"/>
                <a:ea typeface="+mn-ea"/>
                <a:cs typeface="+mn-ea"/>
                <a:sym typeface="+mn-lt"/>
              </a:endParaRPr>
            </a:p>
          </p:txBody>
        </p:sp>
        <p:sp>
          <p:nvSpPr>
            <p:cNvPr id="22" name="椭圆​​ 10"/>
            <p:cNvSpPr/>
            <p:nvPr/>
          </p:nvSpPr>
          <p:spPr>
            <a:xfrm>
              <a:off x="5217790" y="2515685"/>
              <a:ext cx="720000" cy="94844"/>
            </a:xfrm>
            <a:prstGeom prst="ellipse">
              <a:avLst/>
            </a:prstGeom>
            <a:gradFill flip="none" rotWithShape="1">
              <a:gsLst>
                <a:gs pos="80000">
                  <a:sysClr val="window" lastClr="FFFFFF">
                    <a:alpha val="0"/>
                  </a:sysClr>
                </a:gs>
                <a:gs pos="0">
                  <a:srgbClr val="FFFFFF">
                    <a:lumMod val="50000"/>
                  </a:srgbClr>
                </a:gs>
              </a:gsLst>
              <a:path path="circle">
                <a:fillToRect l="50000" t="50000" r="50000" b="50000"/>
              </a:path>
              <a:tileRect/>
            </a:gradFill>
            <a:ln w="25400" cap="flat" cmpd="sng" algn="ctr">
              <a:noFill/>
              <a:prstDash val="solid"/>
            </a:ln>
            <a:effectLst/>
          </p:spPr>
          <p:txBody>
            <a:bodyPr anchor="ctr"/>
            <a:lstStyle>
              <a:defPPr>
                <a:defRPr lang="en-US"/>
              </a:defPPr>
              <a:lvl1pPr algn="l" rtl="0" fontAlgn="base">
                <a:spcBef>
                  <a:spcPct val="0"/>
                </a:spcBef>
                <a:spcAft>
                  <a:spcPct val="0"/>
                </a:spcAft>
                <a:defRPr kern="1200">
                  <a:solidFill>
                    <a:schemeClr val="tx1"/>
                  </a:solidFill>
                  <a:latin typeface="Amelia BT"/>
                  <a:ea typeface="宋体" pitchFamily="2" charset="-122"/>
                  <a:cs typeface="+mn-cs"/>
                </a:defRPr>
              </a:lvl1pPr>
              <a:lvl2pPr marL="361950" indent="95250" algn="l" rtl="0" fontAlgn="base">
                <a:spcBef>
                  <a:spcPct val="0"/>
                </a:spcBef>
                <a:spcAft>
                  <a:spcPct val="0"/>
                </a:spcAft>
                <a:defRPr kern="1200">
                  <a:solidFill>
                    <a:schemeClr val="tx1"/>
                  </a:solidFill>
                  <a:latin typeface="Amelia BT"/>
                  <a:ea typeface="宋体" pitchFamily="2" charset="-122"/>
                  <a:cs typeface="+mn-cs"/>
                </a:defRPr>
              </a:lvl2pPr>
              <a:lvl3pPr marL="725488" indent="188913" algn="l" rtl="0" fontAlgn="base">
                <a:spcBef>
                  <a:spcPct val="0"/>
                </a:spcBef>
                <a:spcAft>
                  <a:spcPct val="0"/>
                </a:spcAft>
                <a:defRPr kern="1200">
                  <a:solidFill>
                    <a:schemeClr val="tx1"/>
                  </a:solidFill>
                  <a:latin typeface="Amelia BT"/>
                  <a:ea typeface="宋体" pitchFamily="2" charset="-122"/>
                  <a:cs typeface="+mn-cs"/>
                </a:defRPr>
              </a:lvl3pPr>
              <a:lvl4pPr marL="1087438" indent="284163" algn="l" rtl="0" fontAlgn="base">
                <a:spcBef>
                  <a:spcPct val="0"/>
                </a:spcBef>
                <a:spcAft>
                  <a:spcPct val="0"/>
                </a:spcAft>
                <a:defRPr kern="1200">
                  <a:solidFill>
                    <a:schemeClr val="tx1"/>
                  </a:solidFill>
                  <a:latin typeface="Amelia BT"/>
                  <a:ea typeface="宋体" pitchFamily="2" charset="-122"/>
                  <a:cs typeface="+mn-cs"/>
                </a:defRPr>
              </a:lvl4pPr>
              <a:lvl5pPr marL="1450975" indent="377825" algn="l" rtl="0" fontAlgn="base">
                <a:spcBef>
                  <a:spcPct val="0"/>
                </a:spcBef>
                <a:spcAft>
                  <a:spcPct val="0"/>
                </a:spcAft>
                <a:defRPr kern="1200">
                  <a:solidFill>
                    <a:schemeClr val="tx1"/>
                  </a:solidFill>
                  <a:latin typeface="Amelia BT"/>
                  <a:ea typeface="宋体" pitchFamily="2" charset="-122"/>
                  <a:cs typeface="+mn-cs"/>
                </a:defRPr>
              </a:lvl5pPr>
              <a:lvl6pPr marL="2286000" algn="l" defTabSz="914400" rtl="0" eaLnBrk="1" latinLnBrk="0" hangingPunct="1">
                <a:defRPr kern="1200">
                  <a:solidFill>
                    <a:schemeClr val="tx1"/>
                  </a:solidFill>
                  <a:latin typeface="Amelia BT"/>
                  <a:ea typeface="宋体" pitchFamily="2" charset="-122"/>
                  <a:cs typeface="+mn-cs"/>
                </a:defRPr>
              </a:lvl6pPr>
              <a:lvl7pPr marL="2743200" algn="l" defTabSz="914400" rtl="0" eaLnBrk="1" latinLnBrk="0" hangingPunct="1">
                <a:defRPr kern="1200">
                  <a:solidFill>
                    <a:schemeClr val="tx1"/>
                  </a:solidFill>
                  <a:latin typeface="Amelia BT"/>
                  <a:ea typeface="宋体" pitchFamily="2" charset="-122"/>
                  <a:cs typeface="+mn-cs"/>
                </a:defRPr>
              </a:lvl7pPr>
              <a:lvl8pPr marL="3200400" algn="l" defTabSz="914400" rtl="0" eaLnBrk="1" latinLnBrk="0" hangingPunct="1">
                <a:defRPr kern="1200">
                  <a:solidFill>
                    <a:schemeClr val="tx1"/>
                  </a:solidFill>
                  <a:latin typeface="Amelia BT"/>
                  <a:ea typeface="宋体" pitchFamily="2" charset="-122"/>
                  <a:cs typeface="+mn-cs"/>
                </a:defRPr>
              </a:lvl8pPr>
              <a:lvl9pPr marL="3657600" algn="l" defTabSz="914400" rtl="0" eaLnBrk="1" latinLnBrk="0" hangingPunct="1">
                <a:defRPr kern="1200">
                  <a:solidFill>
                    <a:schemeClr val="tx1"/>
                  </a:solidFill>
                  <a:latin typeface="Amelia BT"/>
                  <a:ea typeface="宋体" pitchFamily="2" charset="-122"/>
                  <a:cs typeface="+mn-cs"/>
                </a:defRPr>
              </a:lvl9pPr>
            </a:lstStyle>
            <a:p>
              <a:pPr algn="ctr" fontAlgn="auto">
                <a:spcBef>
                  <a:spcPts val="0"/>
                </a:spcBef>
                <a:spcAft>
                  <a:spcPts val="0"/>
                </a:spcAft>
                <a:defRPr/>
              </a:pPr>
              <a:endParaRPr lang="zh-CN" altLang="en-US" kern="0">
                <a:solidFill>
                  <a:prstClr val="white"/>
                </a:solidFill>
                <a:latin typeface="+mn-lt"/>
                <a:ea typeface="+mn-ea"/>
                <a:cs typeface="+mn-ea"/>
                <a:sym typeface="+mn-lt"/>
              </a:endParaRPr>
            </a:p>
          </p:txBody>
        </p:sp>
        <p:sp>
          <p:nvSpPr>
            <p:cNvPr id="23" name="矩形​​ 18"/>
            <p:cNvSpPr>
              <a:spLocks noChangeArrowheads="1"/>
            </p:cNvSpPr>
            <p:nvPr/>
          </p:nvSpPr>
          <p:spPr bwMode="auto">
            <a:xfrm>
              <a:off x="5280142" y="1464047"/>
              <a:ext cx="598241" cy="584932"/>
            </a:xfrm>
            <a:prstGeom prst="rect">
              <a:avLst/>
            </a:prstGeom>
            <a:noFill/>
            <a:ln>
              <a:noFill/>
            </a:ln>
          </p:spPr>
          <p:txBody>
            <a:bodyPr wrap="none">
              <a:spAutoFit/>
            </a:bodyPr>
            <a:lstStyle>
              <a:defPPr>
                <a:defRPr lang="en-US"/>
              </a:defPPr>
              <a:lvl1pPr algn="l" rtl="0" fontAlgn="base">
                <a:spcBef>
                  <a:spcPct val="0"/>
                </a:spcBef>
                <a:spcAft>
                  <a:spcPct val="0"/>
                </a:spcAft>
                <a:defRPr kern="1200">
                  <a:solidFill>
                    <a:schemeClr val="tx1"/>
                  </a:solidFill>
                  <a:latin typeface="Amelia BT"/>
                  <a:ea typeface="宋体" pitchFamily="2" charset="-122"/>
                  <a:cs typeface="+mn-cs"/>
                </a:defRPr>
              </a:lvl1pPr>
              <a:lvl2pPr marL="361950" indent="95250" algn="l" rtl="0" fontAlgn="base">
                <a:spcBef>
                  <a:spcPct val="0"/>
                </a:spcBef>
                <a:spcAft>
                  <a:spcPct val="0"/>
                </a:spcAft>
                <a:defRPr kern="1200">
                  <a:solidFill>
                    <a:schemeClr val="tx1"/>
                  </a:solidFill>
                  <a:latin typeface="Amelia BT"/>
                  <a:ea typeface="宋体" pitchFamily="2" charset="-122"/>
                  <a:cs typeface="+mn-cs"/>
                </a:defRPr>
              </a:lvl2pPr>
              <a:lvl3pPr marL="725488" indent="188913" algn="l" rtl="0" fontAlgn="base">
                <a:spcBef>
                  <a:spcPct val="0"/>
                </a:spcBef>
                <a:spcAft>
                  <a:spcPct val="0"/>
                </a:spcAft>
                <a:defRPr kern="1200">
                  <a:solidFill>
                    <a:schemeClr val="tx1"/>
                  </a:solidFill>
                  <a:latin typeface="Amelia BT"/>
                  <a:ea typeface="宋体" pitchFamily="2" charset="-122"/>
                  <a:cs typeface="+mn-cs"/>
                </a:defRPr>
              </a:lvl3pPr>
              <a:lvl4pPr marL="1087438" indent="284163" algn="l" rtl="0" fontAlgn="base">
                <a:spcBef>
                  <a:spcPct val="0"/>
                </a:spcBef>
                <a:spcAft>
                  <a:spcPct val="0"/>
                </a:spcAft>
                <a:defRPr kern="1200">
                  <a:solidFill>
                    <a:schemeClr val="tx1"/>
                  </a:solidFill>
                  <a:latin typeface="Amelia BT"/>
                  <a:ea typeface="宋体" pitchFamily="2" charset="-122"/>
                  <a:cs typeface="+mn-cs"/>
                </a:defRPr>
              </a:lvl4pPr>
              <a:lvl5pPr marL="1450975" indent="377825" algn="l" rtl="0" fontAlgn="base">
                <a:spcBef>
                  <a:spcPct val="0"/>
                </a:spcBef>
                <a:spcAft>
                  <a:spcPct val="0"/>
                </a:spcAft>
                <a:defRPr kern="1200">
                  <a:solidFill>
                    <a:schemeClr val="tx1"/>
                  </a:solidFill>
                  <a:latin typeface="Amelia BT"/>
                  <a:ea typeface="宋体" pitchFamily="2" charset="-122"/>
                  <a:cs typeface="+mn-cs"/>
                </a:defRPr>
              </a:lvl5pPr>
              <a:lvl6pPr marL="2286000" algn="l" defTabSz="914400" rtl="0" eaLnBrk="1" latinLnBrk="0" hangingPunct="1">
                <a:defRPr kern="1200">
                  <a:solidFill>
                    <a:schemeClr val="tx1"/>
                  </a:solidFill>
                  <a:latin typeface="Amelia BT"/>
                  <a:ea typeface="宋体" pitchFamily="2" charset="-122"/>
                  <a:cs typeface="+mn-cs"/>
                </a:defRPr>
              </a:lvl6pPr>
              <a:lvl7pPr marL="2743200" algn="l" defTabSz="914400" rtl="0" eaLnBrk="1" latinLnBrk="0" hangingPunct="1">
                <a:defRPr kern="1200">
                  <a:solidFill>
                    <a:schemeClr val="tx1"/>
                  </a:solidFill>
                  <a:latin typeface="Amelia BT"/>
                  <a:ea typeface="宋体" pitchFamily="2" charset="-122"/>
                  <a:cs typeface="+mn-cs"/>
                </a:defRPr>
              </a:lvl7pPr>
              <a:lvl8pPr marL="3200400" algn="l" defTabSz="914400" rtl="0" eaLnBrk="1" latinLnBrk="0" hangingPunct="1">
                <a:defRPr kern="1200">
                  <a:solidFill>
                    <a:schemeClr val="tx1"/>
                  </a:solidFill>
                  <a:latin typeface="Amelia BT"/>
                  <a:ea typeface="宋体" pitchFamily="2" charset="-122"/>
                  <a:cs typeface="+mn-cs"/>
                </a:defRPr>
              </a:lvl8pPr>
              <a:lvl9pPr marL="3657600" algn="l" defTabSz="914400" rtl="0" eaLnBrk="1" latinLnBrk="0" hangingPunct="1">
                <a:defRPr kern="1200">
                  <a:solidFill>
                    <a:schemeClr val="tx1"/>
                  </a:solidFill>
                  <a:latin typeface="Amelia BT"/>
                  <a:ea typeface="宋体" pitchFamily="2" charset="-122"/>
                  <a:cs typeface="+mn-cs"/>
                </a:defRPr>
              </a:lvl9pPr>
            </a:lstStyle>
            <a:p>
              <a:pPr algn="ctr">
                <a:defRPr/>
              </a:pPr>
              <a:r>
                <a:rPr lang="en-US" altLang="zh-CN" sz="1600" b="1" kern="0" dirty="0">
                  <a:solidFill>
                    <a:schemeClr val="bg1"/>
                  </a:solidFill>
                  <a:latin typeface="+mn-lt"/>
                  <a:ea typeface="+mn-ea"/>
                  <a:cs typeface="+mn-ea"/>
                  <a:sym typeface="+mn-lt"/>
                </a:rPr>
                <a:t>Map</a:t>
              </a:r>
            </a:p>
            <a:p>
              <a:pPr algn="ctr">
                <a:defRPr/>
              </a:pPr>
              <a:r>
                <a:rPr lang="zh-CN" altLang="en-US" sz="1600" b="1" kern="0" dirty="0">
                  <a:solidFill>
                    <a:schemeClr val="bg1"/>
                  </a:solidFill>
                  <a:latin typeface="+mn-lt"/>
                  <a:ea typeface="+mn-ea"/>
                  <a:cs typeface="+mn-ea"/>
                  <a:sym typeface="+mn-lt"/>
                </a:rPr>
                <a:t>阶段</a:t>
              </a:r>
            </a:p>
          </p:txBody>
        </p:sp>
      </p:grpSp>
    </p:spTree>
    <p:custDataLst>
      <p:tags r:id="rId1"/>
    </p:custDataLst>
    <p:extLst>
      <p:ext uri="{BB962C8B-B14F-4D97-AF65-F5344CB8AC3E}">
        <p14:creationId xmlns:p14="http://schemas.microsoft.com/office/powerpoint/2010/main" val="293251732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500"/>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标题 1"/>
          <p:cNvSpPr>
            <a:spLocks noChangeArrowheads="1"/>
          </p:cNvSpPr>
          <p:nvPr/>
        </p:nvSpPr>
        <p:spPr bwMode="auto">
          <a:xfrm>
            <a:off x="250825" y="136525"/>
            <a:ext cx="5884863" cy="765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marL="571500" indent="-571500" eaLnBrk="1" hangingPunct="1">
              <a:buFont typeface="Wingdings" pitchFamily="2" charset="2"/>
              <a:buNone/>
            </a:pPr>
            <a:r>
              <a:rPr lang="zh-CN" altLang="en-US" sz="3200" b="1" dirty="0">
                <a:solidFill>
                  <a:srgbClr val="1369B2"/>
                </a:solidFill>
                <a:latin typeface="微软雅黑" pitchFamily="34" charset="-122"/>
                <a:ea typeface="微软雅黑" pitchFamily="34" charset="-122"/>
                <a:sym typeface="宋体" pitchFamily="2" charset="-122"/>
              </a:rPr>
              <a:t>            </a:t>
            </a:r>
            <a:r>
              <a:rPr lang="en-US" altLang="zh-CN" sz="3200" b="1" dirty="0">
                <a:solidFill>
                  <a:srgbClr val="1369B2"/>
                </a:solidFill>
                <a:latin typeface="微软雅黑" pitchFamily="34" charset="-122"/>
                <a:ea typeface="微软雅黑" pitchFamily="34" charset="-122"/>
                <a:sym typeface="宋体" pitchFamily="2" charset="-122"/>
              </a:rPr>
              <a:t>4.1  MapReduce</a:t>
            </a:r>
            <a:r>
              <a:rPr lang="zh-CN" altLang="en-US" sz="3200" b="1" dirty="0">
                <a:solidFill>
                  <a:srgbClr val="1369B2"/>
                </a:solidFill>
                <a:latin typeface="微软雅黑" pitchFamily="34" charset="-122"/>
                <a:ea typeface="微软雅黑" pitchFamily="34" charset="-122"/>
                <a:sym typeface="宋体" pitchFamily="2" charset="-122"/>
              </a:rPr>
              <a:t>概述</a:t>
            </a:r>
          </a:p>
        </p:txBody>
      </p:sp>
      <p:sp>
        <p:nvSpPr>
          <p:cNvPr id="7" name="矩形 6"/>
          <p:cNvSpPr/>
          <p:nvPr/>
        </p:nvSpPr>
        <p:spPr bwMode="auto">
          <a:xfrm>
            <a:off x="0" y="969484"/>
            <a:ext cx="9144000" cy="792641"/>
          </a:xfrm>
          <a:prstGeom prst="rect">
            <a:avLst/>
          </a:prstGeom>
          <a:gradFill>
            <a:gsLst>
              <a:gs pos="100000">
                <a:srgbClr val="00B0F0">
                  <a:alpha val="0"/>
                </a:srgbClr>
              </a:gs>
              <a:gs pos="0">
                <a:srgbClr val="D1ECFF">
                  <a:alpha val="0"/>
                </a:srgbClr>
              </a:gs>
              <a:gs pos="49000">
                <a:srgbClr val="D1ECFF"/>
              </a:gs>
            </a:gsLst>
            <a:lin ang="0" scaled="0"/>
          </a:gradFill>
          <a:ln w="28575" cap="flat" cmpd="sng" algn="ctr">
            <a:noFill/>
            <a:prstDash val="solid"/>
            <a:round/>
            <a:headEnd type="none" w="med" len="med"/>
            <a:tailEnd type="none" w="med" len="med"/>
          </a:ln>
          <a:effectLst/>
        </p:spPr>
        <p:txBody>
          <a:bodyPr/>
          <a:lstStyle/>
          <a:p>
            <a:pPr eaLnBrk="1" hangingPunct="1">
              <a:buFont typeface="Arial" pitchFamily="34" charset="0"/>
              <a:buNone/>
              <a:defRPr/>
            </a:pPr>
            <a:endParaRPr lang="zh-CN" altLang="en-US">
              <a:latin typeface="Arial" charset="0"/>
            </a:endParaRPr>
          </a:p>
        </p:txBody>
      </p:sp>
      <p:pic>
        <p:nvPicPr>
          <p:cNvPr id="10247" name="Picture 2" descr="C:\Documents and Settings\Administrator\桌面\小人.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225" y="969963"/>
            <a:ext cx="1323975"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矩形 9"/>
          <p:cNvSpPr/>
          <p:nvPr/>
        </p:nvSpPr>
        <p:spPr>
          <a:xfrm>
            <a:off x="1755775" y="1123950"/>
            <a:ext cx="3576235" cy="461665"/>
          </a:xfrm>
          <a:prstGeom prst="rect">
            <a:avLst/>
          </a:prstGeom>
        </p:spPr>
        <p:txBody>
          <a:bodyPr wrap="none">
            <a:spAutoFit/>
          </a:bodyPr>
          <a:lstStyle/>
          <a:p>
            <a:pPr>
              <a:defRPr/>
            </a:pPr>
            <a:r>
              <a:rPr lang="en-US" altLang="zh-CN" sz="2400" b="1" spc="200" dirty="0">
                <a:solidFill>
                  <a:srgbClr val="1369B2"/>
                </a:solidFill>
                <a:latin typeface="微软雅黑" pitchFamily="34" charset="-122"/>
                <a:ea typeface="微软雅黑" pitchFamily="34" charset="-122"/>
              </a:rPr>
              <a:t>MapReduce</a:t>
            </a:r>
            <a:r>
              <a:rPr lang="zh-CN" altLang="en-US" sz="2400" b="1" spc="200" dirty="0">
                <a:solidFill>
                  <a:srgbClr val="1369B2"/>
                </a:solidFill>
                <a:latin typeface="微软雅黑" pitchFamily="34" charset="-122"/>
                <a:ea typeface="微软雅黑" pitchFamily="34" charset="-122"/>
              </a:rPr>
              <a:t>核心思想</a:t>
            </a:r>
            <a:endParaRPr lang="en-US" altLang="zh-CN" sz="2400" b="1" spc="200" dirty="0">
              <a:solidFill>
                <a:srgbClr val="1369B2"/>
              </a:solidFill>
              <a:latin typeface="微软雅黑" pitchFamily="34" charset="-122"/>
              <a:ea typeface="微软雅黑" pitchFamily="34" charset="-122"/>
            </a:endParaRPr>
          </a:p>
        </p:txBody>
      </p:sp>
      <p:sp>
        <p:nvSpPr>
          <p:cNvPr id="3" name="矩形 2"/>
          <p:cNvSpPr/>
          <p:nvPr/>
        </p:nvSpPr>
        <p:spPr>
          <a:xfrm>
            <a:off x="720435" y="1934054"/>
            <a:ext cx="7703127" cy="1289905"/>
          </a:xfrm>
          <a:prstGeom prst="rect">
            <a:avLst/>
          </a:prstGeom>
        </p:spPr>
        <p:txBody>
          <a:bodyPr wrap="square">
            <a:spAutoFit/>
          </a:bodyPr>
          <a:lstStyle/>
          <a:p>
            <a:pPr indent="457200" algn="just">
              <a:lnSpc>
                <a:spcPct val="150000"/>
              </a:lnSpc>
            </a:pPr>
            <a:r>
              <a:rPr lang="en-US" altLang="zh-CN" dirty="0">
                <a:solidFill>
                  <a:srgbClr val="1369B2"/>
                </a:solidFill>
                <a:latin typeface="微软雅黑" pitchFamily="34" charset="-122"/>
                <a:ea typeface="微软雅黑" pitchFamily="34" charset="-122"/>
              </a:rPr>
              <a:t>MapReduce</a:t>
            </a:r>
            <a:r>
              <a:rPr lang="zh-CN" altLang="zh-CN" dirty="0">
                <a:latin typeface="微软雅黑" pitchFamily="34" charset="-122"/>
                <a:ea typeface="微软雅黑" pitchFamily="34" charset="-122"/>
              </a:rPr>
              <a:t>就是“</a:t>
            </a:r>
            <a:r>
              <a:rPr lang="zh-CN" altLang="zh-CN" dirty="0">
                <a:solidFill>
                  <a:srgbClr val="1369B2"/>
                </a:solidFill>
                <a:latin typeface="微软雅黑" pitchFamily="34" charset="-122"/>
                <a:ea typeface="微软雅黑" pitchFamily="34" charset="-122"/>
              </a:rPr>
              <a:t>任务的分解与结果的汇总</a:t>
            </a:r>
            <a:r>
              <a:rPr lang="zh-CN" altLang="zh-CN" dirty="0">
                <a:latin typeface="微软雅黑" pitchFamily="34" charset="-122"/>
                <a:ea typeface="微软雅黑" pitchFamily="34" charset="-122"/>
              </a:rPr>
              <a:t>”。即使用户不懂分布式计算框架的</a:t>
            </a:r>
            <a:r>
              <a:rPr lang="zh-CN" altLang="zh-CN" dirty="0">
                <a:solidFill>
                  <a:srgbClr val="1369B2"/>
                </a:solidFill>
                <a:latin typeface="微软雅黑" pitchFamily="34" charset="-122"/>
                <a:ea typeface="微软雅黑" pitchFamily="34" charset="-122"/>
              </a:rPr>
              <a:t>内部运行机制</a:t>
            </a:r>
            <a:r>
              <a:rPr lang="zh-CN" altLang="zh-CN" dirty="0">
                <a:latin typeface="微软雅黑" pitchFamily="34" charset="-122"/>
                <a:ea typeface="微软雅黑" pitchFamily="34" charset="-122"/>
              </a:rPr>
              <a:t>，但是只要能用</a:t>
            </a:r>
            <a:r>
              <a:rPr lang="en-US" altLang="zh-CN" dirty="0">
                <a:solidFill>
                  <a:srgbClr val="1369B2"/>
                </a:solidFill>
                <a:latin typeface="微软雅黑" pitchFamily="34" charset="-122"/>
                <a:ea typeface="微软雅黑" pitchFamily="34" charset="-122"/>
              </a:rPr>
              <a:t>Map</a:t>
            </a:r>
            <a:r>
              <a:rPr lang="zh-CN" altLang="zh-CN" dirty="0">
                <a:latin typeface="微软雅黑" pitchFamily="34" charset="-122"/>
                <a:ea typeface="微软雅黑" pitchFamily="34" charset="-122"/>
              </a:rPr>
              <a:t>和</a:t>
            </a:r>
            <a:r>
              <a:rPr lang="en-US" altLang="zh-CN" dirty="0">
                <a:solidFill>
                  <a:srgbClr val="1369B2"/>
                </a:solidFill>
                <a:latin typeface="微软雅黑" pitchFamily="34" charset="-122"/>
                <a:ea typeface="微软雅黑" pitchFamily="34" charset="-122"/>
              </a:rPr>
              <a:t>Reduce</a:t>
            </a:r>
            <a:r>
              <a:rPr lang="zh-CN" altLang="zh-CN" dirty="0">
                <a:latin typeface="微软雅黑" pitchFamily="34" charset="-122"/>
                <a:ea typeface="微软雅黑" pitchFamily="34" charset="-122"/>
              </a:rPr>
              <a:t>思想描述清楚要处理的问题，就能轻松地在</a:t>
            </a:r>
            <a:r>
              <a:rPr lang="en-US" altLang="zh-CN" dirty="0">
                <a:solidFill>
                  <a:srgbClr val="1369B2"/>
                </a:solidFill>
                <a:latin typeface="微软雅黑" pitchFamily="34" charset="-122"/>
                <a:ea typeface="微软雅黑" pitchFamily="34" charset="-122"/>
              </a:rPr>
              <a:t>Hadoop</a:t>
            </a:r>
            <a:r>
              <a:rPr lang="zh-CN" altLang="zh-CN" dirty="0">
                <a:solidFill>
                  <a:srgbClr val="1369B2"/>
                </a:solidFill>
                <a:latin typeface="微软雅黑" pitchFamily="34" charset="-122"/>
                <a:ea typeface="微软雅黑" pitchFamily="34" charset="-122"/>
              </a:rPr>
              <a:t>集群</a:t>
            </a:r>
            <a:r>
              <a:rPr lang="zh-CN" altLang="zh-CN" dirty="0">
                <a:latin typeface="微软雅黑" pitchFamily="34" charset="-122"/>
                <a:ea typeface="微软雅黑" pitchFamily="34" charset="-122"/>
              </a:rPr>
              <a:t>上</a:t>
            </a:r>
            <a:r>
              <a:rPr lang="zh-CN" altLang="zh-CN" dirty="0">
                <a:solidFill>
                  <a:srgbClr val="1369B2"/>
                </a:solidFill>
                <a:latin typeface="微软雅黑" pitchFamily="34" charset="-122"/>
                <a:ea typeface="微软雅黑" pitchFamily="34" charset="-122"/>
              </a:rPr>
              <a:t>实现</a:t>
            </a:r>
            <a:r>
              <a:rPr lang="zh-CN" altLang="zh-CN" dirty="0">
                <a:latin typeface="微软雅黑" pitchFamily="34" charset="-122"/>
                <a:ea typeface="微软雅黑" pitchFamily="34" charset="-122"/>
              </a:rPr>
              <a:t>分布式</a:t>
            </a:r>
            <a:r>
              <a:rPr lang="zh-CN" altLang="zh-CN" dirty="0">
                <a:solidFill>
                  <a:srgbClr val="1369B2"/>
                </a:solidFill>
                <a:latin typeface="微软雅黑" pitchFamily="34" charset="-122"/>
                <a:ea typeface="微软雅黑" pitchFamily="34" charset="-122"/>
              </a:rPr>
              <a:t>计算</a:t>
            </a:r>
            <a:r>
              <a:rPr lang="zh-CN" altLang="zh-CN" dirty="0">
                <a:latin typeface="微软雅黑" pitchFamily="34" charset="-122"/>
                <a:ea typeface="微软雅黑" pitchFamily="34" charset="-122"/>
              </a:rPr>
              <a:t>功能。</a:t>
            </a:r>
          </a:p>
        </p:txBody>
      </p:sp>
      <p:pic>
        <p:nvPicPr>
          <p:cNvPr id="1026" name="图片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3109" y="3290201"/>
            <a:ext cx="5937781" cy="3068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89119827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 calcmode="lin" valueType="num">
                                      <p:cBhvr>
                                        <p:cTn id="12" dur="500" fill="hold"/>
                                        <p:tgtEl>
                                          <p:spTgt spid="1026"/>
                                        </p:tgtEl>
                                        <p:attrNameLst>
                                          <p:attrName>ppt_w</p:attrName>
                                        </p:attrNameLst>
                                      </p:cBhvr>
                                      <p:tavLst>
                                        <p:tav tm="0">
                                          <p:val>
                                            <p:fltVal val="0"/>
                                          </p:val>
                                        </p:tav>
                                        <p:tav tm="100000">
                                          <p:val>
                                            <p:strVal val="#ppt_w"/>
                                          </p:val>
                                        </p:tav>
                                      </p:tavLst>
                                    </p:anim>
                                    <p:anim calcmode="lin" valueType="num">
                                      <p:cBhvr>
                                        <p:cTn id="13" dur="500" fill="hold"/>
                                        <p:tgtEl>
                                          <p:spTgt spid="1026"/>
                                        </p:tgtEl>
                                        <p:attrNameLst>
                                          <p:attrName>ppt_h</p:attrName>
                                        </p:attrNameLst>
                                      </p:cBhvr>
                                      <p:tavLst>
                                        <p:tav tm="0">
                                          <p:val>
                                            <p:fltVal val="0"/>
                                          </p:val>
                                        </p:tav>
                                        <p:tav tm="100000">
                                          <p:val>
                                            <p:strVal val="#ppt_h"/>
                                          </p:val>
                                        </p:tav>
                                      </p:tavLst>
                                    </p:anim>
                                    <p:animEffect transition="in" filter="fade">
                                      <p:cBhvr>
                                        <p:cTn id="14"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标题 1"/>
          <p:cNvSpPr>
            <a:spLocks noChangeArrowheads="1"/>
          </p:cNvSpPr>
          <p:nvPr/>
        </p:nvSpPr>
        <p:spPr bwMode="auto">
          <a:xfrm>
            <a:off x="250825" y="136525"/>
            <a:ext cx="5884863" cy="765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marL="571500" indent="-571500" eaLnBrk="1" hangingPunct="1">
              <a:buFont typeface="Wingdings" pitchFamily="2" charset="2"/>
              <a:buNone/>
            </a:pPr>
            <a:r>
              <a:rPr lang="zh-CN" altLang="en-US" sz="3200" b="1" dirty="0">
                <a:solidFill>
                  <a:srgbClr val="1369B2"/>
                </a:solidFill>
                <a:latin typeface="微软雅黑" pitchFamily="34" charset="-122"/>
                <a:ea typeface="微软雅黑" pitchFamily="34" charset="-122"/>
                <a:sym typeface="宋体" pitchFamily="2" charset="-122"/>
              </a:rPr>
              <a:t>            </a:t>
            </a:r>
            <a:r>
              <a:rPr lang="en-US" altLang="zh-CN" sz="3200" b="1" dirty="0">
                <a:solidFill>
                  <a:srgbClr val="1369B2"/>
                </a:solidFill>
                <a:latin typeface="微软雅黑" pitchFamily="34" charset="-122"/>
                <a:ea typeface="微软雅黑" pitchFamily="34" charset="-122"/>
                <a:sym typeface="宋体" pitchFamily="2" charset="-122"/>
              </a:rPr>
              <a:t>4.1  MapReduce</a:t>
            </a:r>
            <a:r>
              <a:rPr lang="zh-CN" altLang="en-US" sz="3200" b="1" dirty="0">
                <a:solidFill>
                  <a:srgbClr val="1369B2"/>
                </a:solidFill>
                <a:latin typeface="微软雅黑" pitchFamily="34" charset="-122"/>
                <a:ea typeface="微软雅黑" pitchFamily="34" charset="-122"/>
                <a:sym typeface="宋体" pitchFamily="2" charset="-122"/>
              </a:rPr>
              <a:t>概述</a:t>
            </a:r>
          </a:p>
        </p:txBody>
      </p:sp>
      <p:sp>
        <p:nvSpPr>
          <p:cNvPr id="7" name="矩形 6"/>
          <p:cNvSpPr/>
          <p:nvPr/>
        </p:nvSpPr>
        <p:spPr bwMode="auto">
          <a:xfrm>
            <a:off x="0" y="969484"/>
            <a:ext cx="9144000" cy="792641"/>
          </a:xfrm>
          <a:prstGeom prst="rect">
            <a:avLst/>
          </a:prstGeom>
          <a:gradFill>
            <a:gsLst>
              <a:gs pos="100000">
                <a:srgbClr val="00B0F0">
                  <a:alpha val="0"/>
                </a:srgbClr>
              </a:gs>
              <a:gs pos="0">
                <a:srgbClr val="D1ECFF">
                  <a:alpha val="0"/>
                </a:srgbClr>
              </a:gs>
              <a:gs pos="49000">
                <a:srgbClr val="D1ECFF"/>
              </a:gs>
            </a:gsLst>
            <a:lin ang="0" scaled="0"/>
          </a:gradFill>
          <a:ln w="28575" cap="flat" cmpd="sng" algn="ctr">
            <a:noFill/>
            <a:prstDash val="solid"/>
            <a:round/>
            <a:headEnd type="none" w="med" len="med"/>
            <a:tailEnd type="none" w="med" len="med"/>
          </a:ln>
          <a:effectLst/>
        </p:spPr>
        <p:txBody>
          <a:bodyPr/>
          <a:lstStyle/>
          <a:p>
            <a:pPr eaLnBrk="1" hangingPunct="1">
              <a:buFont typeface="Arial" pitchFamily="34" charset="0"/>
              <a:buNone/>
              <a:defRPr/>
            </a:pPr>
            <a:endParaRPr lang="zh-CN" altLang="en-US">
              <a:latin typeface="Arial" charset="0"/>
            </a:endParaRPr>
          </a:p>
        </p:txBody>
      </p:sp>
      <p:pic>
        <p:nvPicPr>
          <p:cNvPr id="10247" name="Picture 2" descr="C:\Documents and Settings\Administrator\桌面\小人.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225" y="969963"/>
            <a:ext cx="1323975"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矩形 9"/>
          <p:cNvSpPr/>
          <p:nvPr/>
        </p:nvSpPr>
        <p:spPr>
          <a:xfrm>
            <a:off x="1755775" y="1123950"/>
            <a:ext cx="3576235" cy="461665"/>
          </a:xfrm>
          <a:prstGeom prst="rect">
            <a:avLst/>
          </a:prstGeom>
        </p:spPr>
        <p:txBody>
          <a:bodyPr wrap="none">
            <a:spAutoFit/>
          </a:bodyPr>
          <a:lstStyle/>
          <a:p>
            <a:pPr>
              <a:defRPr/>
            </a:pPr>
            <a:r>
              <a:rPr lang="en-US" altLang="zh-CN" sz="2400" b="1" spc="200" dirty="0">
                <a:solidFill>
                  <a:srgbClr val="1369B2"/>
                </a:solidFill>
                <a:latin typeface="微软雅黑" pitchFamily="34" charset="-122"/>
                <a:ea typeface="微软雅黑" pitchFamily="34" charset="-122"/>
              </a:rPr>
              <a:t>MapReduce</a:t>
            </a:r>
            <a:r>
              <a:rPr lang="zh-CN" altLang="en-US" sz="2400" b="1" spc="200" dirty="0">
                <a:solidFill>
                  <a:srgbClr val="1369B2"/>
                </a:solidFill>
                <a:latin typeface="微软雅黑" pitchFamily="34" charset="-122"/>
                <a:ea typeface="微软雅黑" pitchFamily="34" charset="-122"/>
              </a:rPr>
              <a:t>编程模型</a:t>
            </a:r>
            <a:endParaRPr lang="en-US" altLang="zh-CN" sz="2400" b="1" spc="200" dirty="0">
              <a:solidFill>
                <a:srgbClr val="1369B2"/>
              </a:solidFill>
              <a:latin typeface="微软雅黑" pitchFamily="34" charset="-122"/>
              <a:ea typeface="微软雅黑" pitchFamily="34" charset="-122"/>
            </a:endParaRPr>
          </a:p>
        </p:txBody>
      </p:sp>
      <p:sp>
        <p:nvSpPr>
          <p:cNvPr id="2" name="矩形 1"/>
          <p:cNvSpPr/>
          <p:nvPr/>
        </p:nvSpPr>
        <p:spPr>
          <a:xfrm>
            <a:off x="663831" y="1916591"/>
            <a:ext cx="7816338" cy="1705403"/>
          </a:xfrm>
          <a:prstGeom prst="rect">
            <a:avLst/>
          </a:prstGeom>
        </p:spPr>
        <p:txBody>
          <a:bodyPr wrap="square">
            <a:spAutoFit/>
          </a:bodyPr>
          <a:lstStyle/>
          <a:p>
            <a:pPr indent="457200" algn="just">
              <a:lnSpc>
                <a:spcPct val="150000"/>
              </a:lnSpc>
            </a:pPr>
            <a:r>
              <a:rPr lang="en-US" altLang="zh-CN" dirty="0">
                <a:solidFill>
                  <a:srgbClr val="1369B2"/>
                </a:solidFill>
                <a:latin typeface="微软雅黑" pitchFamily="34" charset="-122"/>
                <a:ea typeface="微软雅黑" pitchFamily="34" charset="-122"/>
              </a:rPr>
              <a:t>MapReduce</a:t>
            </a:r>
            <a:r>
              <a:rPr lang="zh-CN" altLang="en-US" dirty="0">
                <a:latin typeface="微软雅黑" pitchFamily="34" charset="-122"/>
                <a:ea typeface="微软雅黑" pitchFamily="34" charset="-122"/>
              </a:rPr>
              <a:t>是一种</a:t>
            </a:r>
            <a:r>
              <a:rPr lang="zh-CN" altLang="en-US" dirty="0">
                <a:solidFill>
                  <a:srgbClr val="1369B2"/>
                </a:solidFill>
                <a:latin typeface="微软雅黑" pitchFamily="34" charset="-122"/>
                <a:ea typeface="微软雅黑" pitchFamily="34" charset="-122"/>
              </a:rPr>
              <a:t>编程模型</a:t>
            </a:r>
            <a:r>
              <a:rPr lang="zh-CN" altLang="en-US" dirty="0">
                <a:latin typeface="微软雅黑" pitchFamily="34" charset="-122"/>
                <a:ea typeface="微软雅黑" pitchFamily="34" charset="-122"/>
              </a:rPr>
              <a:t>，用于处理大规模数据集的</a:t>
            </a:r>
            <a:r>
              <a:rPr lang="zh-CN" altLang="en-US" dirty="0">
                <a:solidFill>
                  <a:srgbClr val="1369B2"/>
                </a:solidFill>
                <a:latin typeface="微软雅黑" pitchFamily="34" charset="-122"/>
                <a:ea typeface="微软雅黑" pitchFamily="34" charset="-122"/>
              </a:rPr>
              <a:t>并行运算</a:t>
            </a:r>
            <a:r>
              <a:rPr lang="zh-CN" altLang="en-US" dirty="0">
                <a:latin typeface="微软雅黑" pitchFamily="34" charset="-122"/>
                <a:ea typeface="微软雅黑" pitchFamily="34" charset="-122"/>
              </a:rPr>
              <a:t>。使用</a:t>
            </a:r>
            <a:r>
              <a:rPr lang="en-US" altLang="zh-CN" dirty="0">
                <a:latin typeface="微软雅黑" pitchFamily="34" charset="-122"/>
                <a:ea typeface="微软雅黑" pitchFamily="34" charset="-122"/>
              </a:rPr>
              <a:t>MapReduce</a:t>
            </a:r>
            <a:r>
              <a:rPr lang="zh-CN" altLang="en-US" dirty="0">
                <a:latin typeface="微软雅黑" pitchFamily="34" charset="-122"/>
                <a:ea typeface="微软雅黑" pitchFamily="34" charset="-122"/>
              </a:rPr>
              <a:t>执行计算任务的时候，每个任务的执行过程都会被分为两个阶段，分别是</a:t>
            </a:r>
            <a:r>
              <a:rPr lang="en-US" altLang="zh-CN" dirty="0">
                <a:solidFill>
                  <a:srgbClr val="1369B2"/>
                </a:solidFill>
                <a:latin typeface="微软雅黑" pitchFamily="34" charset="-122"/>
                <a:ea typeface="微软雅黑" pitchFamily="34" charset="-122"/>
              </a:rPr>
              <a:t>Map</a:t>
            </a:r>
            <a:r>
              <a:rPr lang="zh-CN" altLang="en-US" dirty="0">
                <a:latin typeface="微软雅黑" pitchFamily="34" charset="-122"/>
                <a:ea typeface="微软雅黑" pitchFamily="34" charset="-122"/>
              </a:rPr>
              <a:t>和</a:t>
            </a:r>
            <a:r>
              <a:rPr lang="en-US" altLang="zh-CN" dirty="0">
                <a:solidFill>
                  <a:srgbClr val="1369B2"/>
                </a:solidFill>
                <a:latin typeface="微软雅黑" pitchFamily="34" charset="-122"/>
                <a:ea typeface="微软雅黑" pitchFamily="34" charset="-122"/>
              </a:rPr>
              <a:t>Reduce</a:t>
            </a:r>
            <a:r>
              <a:rPr lang="zh-CN" altLang="en-US" dirty="0">
                <a:latin typeface="微软雅黑" pitchFamily="34" charset="-122"/>
                <a:ea typeface="微软雅黑" pitchFamily="34" charset="-122"/>
              </a:rPr>
              <a:t>，其中</a:t>
            </a:r>
            <a:r>
              <a:rPr lang="en-US" altLang="zh-CN" dirty="0">
                <a:latin typeface="微软雅黑" pitchFamily="34" charset="-122"/>
                <a:ea typeface="微软雅黑" pitchFamily="34" charset="-122"/>
              </a:rPr>
              <a:t>Map</a:t>
            </a:r>
            <a:r>
              <a:rPr lang="zh-CN" altLang="en-US" dirty="0">
                <a:latin typeface="微软雅黑" pitchFamily="34" charset="-122"/>
                <a:ea typeface="微软雅黑" pitchFamily="34" charset="-122"/>
              </a:rPr>
              <a:t>阶段用于对原始数据进行处理，</a:t>
            </a:r>
            <a:r>
              <a:rPr lang="en-US" altLang="zh-CN" dirty="0">
                <a:latin typeface="微软雅黑" pitchFamily="34" charset="-122"/>
                <a:ea typeface="微软雅黑" pitchFamily="34" charset="-122"/>
              </a:rPr>
              <a:t>Reduce</a:t>
            </a:r>
            <a:r>
              <a:rPr lang="zh-CN" altLang="en-US" dirty="0">
                <a:latin typeface="微软雅黑" pitchFamily="34" charset="-122"/>
                <a:ea typeface="微软雅黑" pitchFamily="34" charset="-122"/>
              </a:rPr>
              <a:t>阶段用于对</a:t>
            </a:r>
            <a:r>
              <a:rPr lang="en-US" altLang="zh-CN" dirty="0">
                <a:latin typeface="微软雅黑" pitchFamily="34" charset="-122"/>
                <a:ea typeface="微软雅黑" pitchFamily="34" charset="-122"/>
              </a:rPr>
              <a:t>Map</a:t>
            </a:r>
            <a:r>
              <a:rPr lang="zh-CN" altLang="en-US" dirty="0">
                <a:latin typeface="微软雅黑" pitchFamily="34" charset="-122"/>
                <a:ea typeface="微软雅黑" pitchFamily="34" charset="-122"/>
              </a:rPr>
              <a:t>阶段的结果进行汇总，得到最终结果。</a:t>
            </a:r>
          </a:p>
        </p:txBody>
      </p:sp>
      <p:pic>
        <p:nvPicPr>
          <p:cNvPr id="2050" name="图片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08182" y="3760507"/>
            <a:ext cx="4294891" cy="2598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08914790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 calcmode="lin" valueType="num">
                                      <p:cBhvr>
                                        <p:cTn id="12" dur="500" fill="hold"/>
                                        <p:tgtEl>
                                          <p:spTgt spid="2050"/>
                                        </p:tgtEl>
                                        <p:attrNameLst>
                                          <p:attrName>ppt_w</p:attrName>
                                        </p:attrNameLst>
                                      </p:cBhvr>
                                      <p:tavLst>
                                        <p:tav tm="0">
                                          <p:val>
                                            <p:fltVal val="0"/>
                                          </p:val>
                                        </p:tav>
                                        <p:tav tm="100000">
                                          <p:val>
                                            <p:strVal val="#ppt_w"/>
                                          </p:val>
                                        </p:tav>
                                      </p:tavLst>
                                    </p:anim>
                                    <p:anim calcmode="lin" valueType="num">
                                      <p:cBhvr>
                                        <p:cTn id="13" dur="500" fill="hold"/>
                                        <p:tgtEl>
                                          <p:spTgt spid="2050"/>
                                        </p:tgtEl>
                                        <p:attrNameLst>
                                          <p:attrName>ppt_h</p:attrName>
                                        </p:attrNameLst>
                                      </p:cBhvr>
                                      <p:tavLst>
                                        <p:tav tm="0">
                                          <p:val>
                                            <p:fltVal val="0"/>
                                          </p:val>
                                        </p:tav>
                                        <p:tav tm="100000">
                                          <p:val>
                                            <p:strVal val="#ppt_h"/>
                                          </p:val>
                                        </p:tav>
                                      </p:tavLst>
                                    </p:anim>
                                    <p:animEffect transition="in" filter="fade">
                                      <p:cBhvr>
                                        <p:cTn id="14"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标题 1"/>
          <p:cNvSpPr>
            <a:spLocks noChangeArrowheads="1"/>
          </p:cNvSpPr>
          <p:nvPr/>
        </p:nvSpPr>
        <p:spPr bwMode="auto">
          <a:xfrm>
            <a:off x="250825" y="136525"/>
            <a:ext cx="5884863" cy="765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marL="571500" indent="-571500" eaLnBrk="1" hangingPunct="1">
              <a:buFont typeface="Wingdings" pitchFamily="2" charset="2"/>
              <a:buNone/>
            </a:pPr>
            <a:r>
              <a:rPr lang="zh-CN" altLang="en-US" sz="3200" b="1" dirty="0">
                <a:solidFill>
                  <a:srgbClr val="1369B2"/>
                </a:solidFill>
                <a:latin typeface="微软雅黑" pitchFamily="34" charset="-122"/>
                <a:ea typeface="微软雅黑" pitchFamily="34" charset="-122"/>
                <a:sym typeface="宋体" pitchFamily="2" charset="-122"/>
              </a:rPr>
              <a:t>            </a:t>
            </a:r>
            <a:r>
              <a:rPr lang="en-US" altLang="zh-CN" sz="3200" b="1" dirty="0">
                <a:solidFill>
                  <a:srgbClr val="1369B2"/>
                </a:solidFill>
                <a:latin typeface="微软雅黑" pitchFamily="34" charset="-122"/>
                <a:ea typeface="微软雅黑" pitchFamily="34" charset="-122"/>
                <a:sym typeface="宋体" pitchFamily="2" charset="-122"/>
              </a:rPr>
              <a:t>4.1  MapReduce</a:t>
            </a:r>
            <a:r>
              <a:rPr lang="zh-CN" altLang="en-US" sz="3200" b="1" dirty="0">
                <a:solidFill>
                  <a:srgbClr val="1369B2"/>
                </a:solidFill>
                <a:latin typeface="微软雅黑" pitchFamily="34" charset="-122"/>
                <a:ea typeface="微软雅黑" pitchFamily="34" charset="-122"/>
                <a:sym typeface="宋体" pitchFamily="2" charset="-122"/>
              </a:rPr>
              <a:t>概述</a:t>
            </a:r>
          </a:p>
        </p:txBody>
      </p:sp>
      <p:sp>
        <p:nvSpPr>
          <p:cNvPr id="7" name="矩形 6"/>
          <p:cNvSpPr/>
          <p:nvPr/>
        </p:nvSpPr>
        <p:spPr bwMode="auto">
          <a:xfrm>
            <a:off x="0" y="969484"/>
            <a:ext cx="9144000" cy="792641"/>
          </a:xfrm>
          <a:prstGeom prst="rect">
            <a:avLst/>
          </a:prstGeom>
          <a:gradFill>
            <a:gsLst>
              <a:gs pos="100000">
                <a:srgbClr val="00B0F0">
                  <a:alpha val="0"/>
                </a:srgbClr>
              </a:gs>
              <a:gs pos="0">
                <a:srgbClr val="D1ECFF">
                  <a:alpha val="0"/>
                </a:srgbClr>
              </a:gs>
              <a:gs pos="49000">
                <a:srgbClr val="D1ECFF"/>
              </a:gs>
            </a:gsLst>
            <a:lin ang="0" scaled="0"/>
          </a:gradFill>
          <a:ln w="28575" cap="flat" cmpd="sng" algn="ctr">
            <a:noFill/>
            <a:prstDash val="solid"/>
            <a:round/>
            <a:headEnd type="none" w="med" len="med"/>
            <a:tailEnd type="none" w="med" len="med"/>
          </a:ln>
          <a:effectLst/>
        </p:spPr>
        <p:txBody>
          <a:bodyPr/>
          <a:lstStyle/>
          <a:p>
            <a:pPr eaLnBrk="1" hangingPunct="1">
              <a:buFont typeface="Arial" pitchFamily="34" charset="0"/>
              <a:buNone/>
              <a:defRPr/>
            </a:pPr>
            <a:endParaRPr lang="zh-CN" altLang="en-US">
              <a:latin typeface="Arial" charset="0"/>
            </a:endParaRPr>
          </a:p>
        </p:txBody>
      </p:sp>
      <p:pic>
        <p:nvPicPr>
          <p:cNvPr id="10247" name="Picture 2" descr="C:\Documents and Settings\Administrator\桌面\小人.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225" y="969963"/>
            <a:ext cx="1323975"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矩形 9"/>
          <p:cNvSpPr/>
          <p:nvPr/>
        </p:nvSpPr>
        <p:spPr>
          <a:xfrm>
            <a:off x="1755775" y="1123950"/>
            <a:ext cx="5624873" cy="461665"/>
          </a:xfrm>
          <a:prstGeom prst="rect">
            <a:avLst/>
          </a:prstGeom>
        </p:spPr>
        <p:txBody>
          <a:bodyPr wrap="none">
            <a:spAutoFit/>
          </a:bodyPr>
          <a:lstStyle/>
          <a:p>
            <a:pPr>
              <a:defRPr/>
            </a:pPr>
            <a:r>
              <a:rPr lang="en-US" altLang="zh-CN" sz="2400" b="1" spc="200" dirty="0">
                <a:solidFill>
                  <a:srgbClr val="1369B2"/>
                </a:solidFill>
                <a:latin typeface="微软雅黑" pitchFamily="34" charset="-122"/>
                <a:ea typeface="微软雅黑" pitchFamily="34" charset="-122"/>
              </a:rPr>
              <a:t>MapReduce</a:t>
            </a:r>
            <a:r>
              <a:rPr lang="zh-CN" altLang="en-US" sz="2400" b="1" spc="200" dirty="0">
                <a:solidFill>
                  <a:srgbClr val="1369B2"/>
                </a:solidFill>
                <a:latin typeface="微软雅黑" pitchFamily="34" charset="-122"/>
                <a:ea typeface="微软雅黑" pitchFamily="34" charset="-122"/>
              </a:rPr>
              <a:t>编程实例</a:t>
            </a:r>
            <a:r>
              <a:rPr lang="en-US" altLang="zh-CN" sz="2400" b="1" spc="200" dirty="0">
                <a:solidFill>
                  <a:srgbClr val="1369B2"/>
                </a:solidFill>
                <a:latin typeface="微软雅黑" pitchFamily="34" charset="-122"/>
                <a:ea typeface="微软雅黑" pitchFamily="34" charset="-122"/>
              </a:rPr>
              <a:t>——</a:t>
            </a:r>
            <a:r>
              <a:rPr lang="zh-CN" altLang="en-US" sz="2400" b="1" spc="200" dirty="0">
                <a:solidFill>
                  <a:srgbClr val="1369B2"/>
                </a:solidFill>
                <a:latin typeface="微软雅黑" pitchFamily="34" charset="-122"/>
                <a:ea typeface="微软雅黑" pitchFamily="34" charset="-122"/>
              </a:rPr>
              <a:t>词频统计</a:t>
            </a:r>
            <a:endParaRPr lang="en-US" altLang="zh-CN" sz="2400" b="1" spc="200" dirty="0">
              <a:solidFill>
                <a:srgbClr val="1369B2"/>
              </a:solidFill>
              <a:latin typeface="微软雅黑" pitchFamily="34" charset="-122"/>
              <a:ea typeface="微软雅黑" pitchFamily="34" charset="-122"/>
            </a:endParaRPr>
          </a:p>
        </p:txBody>
      </p:sp>
      <p:pic>
        <p:nvPicPr>
          <p:cNvPr id="3074" name="图片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1129" y="4424858"/>
            <a:ext cx="6330780" cy="1598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组合 8"/>
          <p:cNvGrpSpPr/>
          <p:nvPr/>
        </p:nvGrpSpPr>
        <p:grpSpPr>
          <a:xfrm>
            <a:off x="1156164" y="2110973"/>
            <a:ext cx="6759256" cy="2250446"/>
            <a:chOff x="1407624" y="2724868"/>
            <a:chExt cx="6759256" cy="2250446"/>
          </a:xfrm>
        </p:grpSpPr>
        <p:grpSp>
          <p:nvGrpSpPr>
            <p:cNvPr id="11" name="组合 4"/>
            <p:cNvGrpSpPr>
              <a:grpSpLocks/>
            </p:cNvGrpSpPr>
            <p:nvPr/>
          </p:nvGrpSpPr>
          <p:grpSpPr bwMode="auto">
            <a:xfrm>
              <a:off x="1407624" y="2724868"/>
              <a:ext cx="6759256" cy="2250446"/>
              <a:chOff x="1344296" y="2915242"/>
              <a:chExt cx="5162022" cy="3392179"/>
            </a:xfrm>
          </p:grpSpPr>
          <p:grpSp>
            <p:nvGrpSpPr>
              <p:cNvPr id="13" name="组合 21"/>
              <p:cNvGrpSpPr>
                <a:grpSpLocks/>
              </p:cNvGrpSpPr>
              <p:nvPr/>
            </p:nvGrpSpPr>
            <p:grpSpPr bwMode="auto">
              <a:xfrm>
                <a:off x="1344296" y="2915242"/>
                <a:ext cx="5153292" cy="2169019"/>
                <a:chOff x="1018292" y="2320512"/>
                <a:chExt cx="5153366" cy="2169778"/>
              </a:xfrm>
            </p:grpSpPr>
            <p:grpSp>
              <p:nvGrpSpPr>
                <p:cNvPr id="17" name="组合 19"/>
                <p:cNvGrpSpPr>
                  <a:grpSpLocks/>
                </p:cNvGrpSpPr>
                <p:nvPr/>
              </p:nvGrpSpPr>
              <p:grpSpPr bwMode="auto">
                <a:xfrm>
                  <a:off x="1018292" y="2320512"/>
                  <a:ext cx="5153366" cy="1043554"/>
                  <a:chOff x="966040" y="2255197"/>
                  <a:chExt cx="5153366" cy="1043554"/>
                </a:xfrm>
              </p:grpSpPr>
              <p:sp>
                <p:nvSpPr>
                  <p:cNvPr id="21" name="任意多边形 20"/>
                  <p:cNvSpPr/>
                  <p:nvPr/>
                </p:nvSpPr>
                <p:spPr>
                  <a:xfrm>
                    <a:off x="966040" y="2255197"/>
                    <a:ext cx="396902" cy="1043554"/>
                  </a:xfrm>
                  <a:custGeom>
                    <a:avLst/>
                    <a:gdLst>
                      <a:gd name="connsiteX0" fmla="*/ 0 w 1047684"/>
                      <a:gd name="connsiteY0" fmla="*/ 0 h 733379"/>
                      <a:gd name="connsiteX1" fmla="*/ 680995 w 1047684"/>
                      <a:gd name="connsiteY1" fmla="*/ 0 h 733379"/>
                      <a:gd name="connsiteX2" fmla="*/ 1047684 w 1047684"/>
                      <a:gd name="connsiteY2" fmla="*/ 366690 h 733379"/>
                      <a:gd name="connsiteX3" fmla="*/ 680995 w 1047684"/>
                      <a:gd name="connsiteY3" fmla="*/ 733379 h 733379"/>
                      <a:gd name="connsiteX4" fmla="*/ 0 w 1047684"/>
                      <a:gd name="connsiteY4" fmla="*/ 733379 h 733379"/>
                      <a:gd name="connsiteX5" fmla="*/ 366690 w 1047684"/>
                      <a:gd name="connsiteY5" fmla="*/ 366690 h 733379"/>
                      <a:gd name="connsiteX6" fmla="*/ 0 w 1047684"/>
                      <a:gd name="connsiteY6" fmla="*/ 0 h 733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7684" h="733379">
                        <a:moveTo>
                          <a:pt x="1047683" y="0"/>
                        </a:moveTo>
                        <a:lnTo>
                          <a:pt x="1047683" y="476697"/>
                        </a:lnTo>
                        <a:lnTo>
                          <a:pt x="523841" y="733379"/>
                        </a:lnTo>
                        <a:lnTo>
                          <a:pt x="1" y="476697"/>
                        </a:lnTo>
                        <a:lnTo>
                          <a:pt x="1" y="0"/>
                        </a:lnTo>
                        <a:lnTo>
                          <a:pt x="523841" y="256683"/>
                        </a:lnTo>
                        <a:lnTo>
                          <a:pt x="1047683" y="0"/>
                        </a:lnTo>
                        <a:close/>
                      </a:path>
                    </a:pathLst>
                  </a:custGeom>
                </p:spPr>
                <p:style>
                  <a:lnRef idx="2">
                    <a:schemeClr val="accent4">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lIns="10161" tIns="376851" rIns="10160" bIns="376849" spcCol="1270" anchor="ctr"/>
                  <a:lstStyle/>
                  <a:p>
                    <a:pPr algn="ctr" defTabSz="711200">
                      <a:lnSpc>
                        <a:spcPct val="90000"/>
                      </a:lnSpc>
                      <a:spcAft>
                        <a:spcPct val="35000"/>
                      </a:spcAft>
                      <a:defRPr/>
                    </a:pPr>
                    <a:r>
                      <a:rPr lang="en-US" altLang="zh-CN" sz="1600" b="1" dirty="0">
                        <a:latin typeface="微软雅黑" panose="020B0503020204020204" pitchFamily="34" charset="-122"/>
                        <a:ea typeface="微软雅黑" panose="020B0503020204020204" pitchFamily="34" charset="-122"/>
                      </a:rPr>
                      <a:t>(1)</a:t>
                    </a:r>
                    <a:endParaRPr lang="zh-CN" altLang="en-US" sz="1600" b="1" dirty="0">
                      <a:latin typeface="微软雅黑" panose="020B0503020204020204" pitchFamily="34" charset="-122"/>
                      <a:ea typeface="微软雅黑" panose="020B0503020204020204" pitchFamily="34" charset="-122"/>
                    </a:endParaRPr>
                  </a:p>
                </p:txBody>
              </p:sp>
              <p:sp>
                <p:nvSpPr>
                  <p:cNvPr id="22" name="任意多边形 21"/>
                  <p:cNvSpPr/>
                  <p:nvPr/>
                </p:nvSpPr>
                <p:spPr>
                  <a:xfrm>
                    <a:off x="1362942" y="2255199"/>
                    <a:ext cx="4756464" cy="666038"/>
                  </a:xfrm>
                  <a:custGeom>
                    <a:avLst/>
                    <a:gdLst>
                      <a:gd name="connsiteX0" fmla="*/ 113501 w 680995"/>
                      <a:gd name="connsiteY0" fmla="*/ 0 h 5854407"/>
                      <a:gd name="connsiteX1" fmla="*/ 567494 w 680995"/>
                      <a:gd name="connsiteY1" fmla="*/ 0 h 5854407"/>
                      <a:gd name="connsiteX2" fmla="*/ 680995 w 680995"/>
                      <a:gd name="connsiteY2" fmla="*/ 113501 h 5854407"/>
                      <a:gd name="connsiteX3" fmla="*/ 680995 w 680995"/>
                      <a:gd name="connsiteY3" fmla="*/ 5854407 h 5854407"/>
                      <a:gd name="connsiteX4" fmla="*/ 680995 w 680995"/>
                      <a:gd name="connsiteY4" fmla="*/ 5854407 h 5854407"/>
                      <a:gd name="connsiteX5" fmla="*/ 0 w 680995"/>
                      <a:gd name="connsiteY5" fmla="*/ 5854407 h 5854407"/>
                      <a:gd name="connsiteX6" fmla="*/ 0 w 680995"/>
                      <a:gd name="connsiteY6" fmla="*/ 5854407 h 5854407"/>
                      <a:gd name="connsiteX7" fmla="*/ 0 w 680995"/>
                      <a:gd name="connsiteY7" fmla="*/ 113501 h 5854407"/>
                      <a:gd name="connsiteX8" fmla="*/ 113501 w 680995"/>
                      <a:gd name="connsiteY8" fmla="*/ 0 h 5854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0995" h="5854407">
                        <a:moveTo>
                          <a:pt x="680995" y="975753"/>
                        </a:moveTo>
                        <a:lnTo>
                          <a:pt x="680995" y="4878654"/>
                        </a:lnTo>
                        <a:cubicBezTo>
                          <a:pt x="680995" y="5417546"/>
                          <a:pt x="675084" y="5854403"/>
                          <a:pt x="667792" y="5854403"/>
                        </a:cubicBezTo>
                        <a:lnTo>
                          <a:pt x="0" y="5854403"/>
                        </a:lnTo>
                        <a:lnTo>
                          <a:pt x="0" y="5854403"/>
                        </a:lnTo>
                        <a:lnTo>
                          <a:pt x="0" y="4"/>
                        </a:lnTo>
                        <a:lnTo>
                          <a:pt x="0" y="4"/>
                        </a:lnTo>
                        <a:lnTo>
                          <a:pt x="667792" y="4"/>
                        </a:lnTo>
                        <a:cubicBezTo>
                          <a:pt x="675084" y="4"/>
                          <a:pt x="680995" y="436861"/>
                          <a:pt x="680995" y="975753"/>
                        </a:cubicBezTo>
                        <a:close/>
                      </a:path>
                    </a:pathLst>
                  </a:custGeom>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99569" tIns="42132" rIns="42132" bIns="42134" spcCol="1270" anchor="ctr"/>
                  <a:lstStyle/>
                  <a:p>
                    <a:pPr marL="114300" lvl="1" indent="-114300" defTabSz="622300">
                      <a:lnSpc>
                        <a:spcPct val="90000"/>
                      </a:lnSpc>
                      <a:spcAft>
                        <a:spcPct val="15000"/>
                      </a:spcAft>
                      <a:buFontTx/>
                      <a:buChar char="••"/>
                      <a:defRPr/>
                    </a:pPr>
                    <a:r>
                      <a:rPr lang="zh-CN" altLang="en-US" sz="1200" dirty="0">
                        <a:latin typeface="微软雅黑" pitchFamily="34" charset="-122"/>
                        <a:ea typeface="微软雅黑" pitchFamily="34" charset="-122"/>
                      </a:rPr>
                      <a:t>首先，</a:t>
                    </a:r>
                    <a:r>
                      <a:rPr lang="en-US" altLang="zh-CN" sz="1200" dirty="0">
                        <a:latin typeface="微软雅黑" pitchFamily="34" charset="-122"/>
                        <a:ea typeface="微软雅黑" pitchFamily="34" charset="-122"/>
                      </a:rPr>
                      <a:t>MapReduce</a:t>
                    </a:r>
                    <a:r>
                      <a:rPr lang="zh-CN" altLang="en-US" sz="1200" dirty="0">
                        <a:latin typeface="微软雅黑" pitchFamily="34" charset="-122"/>
                        <a:ea typeface="微软雅黑" pitchFamily="34" charset="-122"/>
                      </a:rPr>
                      <a:t>通过默认组件</a:t>
                    </a:r>
                    <a:r>
                      <a:rPr lang="en-US" altLang="zh-CN" sz="1200" dirty="0">
                        <a:latin typeface="微软雅黑" pitchFamily="34" charset="-122"/>
                        <a:ea typeface="微软雅黑" pitchFamily="34" charset="-122"/>
                      </a:rPr>
                      <a:t>TextInputFormat</a:t>
                    </a:r>
                    <a:r>
                      <a:rPr lang="zh-CN" altLang="en-US" sz="1200" dirty="0">
                        <a:latin typeface="微软雅黑" pitchFamily="34" charset="-122"/>
                        <a:ea typeface="微软雅黑" pitchFamily="34" charset="-122"/>
                      </a:rPr>
                      <a:t>将待处理的数据文件（如</a:t>
                    </a:r>
                    <a:r>
                      <a:rPr lang="en-US" altLang="zh-CN" sz="1200" dirty="0">
                        <a:latin typeface="微软雅黑" pitchFamily="34" charset="-122"/>
                        <a:ea typeface="微软雅黑" pitchFamily="34" charset="-122"/>
                      </a:rPr>
                      <a:t>text1.txt</a:t>
                    </a:r>
                    <a:r>
                      <a:rPr lang="zh-CN" altLang="en-US" sz="1200" dirty="0">
                        <a:latin typeface="微软雅黑" pitchFamily="34" charset="-122"/>
                        <a:ea typeface="微软雅黑" pitchFamily="34" charset="-122"/>
                      </a:rPr>
                      <a:t>和</a:t>
                    </a:r>
                    <a:r>
                      <a:rPr lang="en-US" altLang="zh-CN" sz="1200" dirty="0">
                        <a:latin typeface="微软雅黑" pitchFamily="34" charset="-122"/>
                        <a:ea typeface="微软雅黑" pitchFamily="34" charset="-122"/>
                      </a:rPr>
                      <a:t>text2.txt</a:t>
                    </a:r>
                    <a:r>
                      <a:rPr lang="zh-CN" altLang="en-US" sz="1200" dirty="0">
                        <a:latin typeface="微软雅黑" pitchFamily="34" charset="-122"/>
                        <a:ea typeface="微软雅黑" pitchFamily="34" charset="-122"/>
                      </a:rPr>
                      <a:t>），把每一行的数据都转变为</a:t>
                    </a:r>
                    <a:r>
                      <a:rPr lang="en-US" altLang="zh-CN" sz="1200" dirty="0">
                        <a:latin typeface="微软雅黑" pitchFamily="34" charset="-122"/>
                        <a:ea typeface="微软雅黑" pitchFamily="34" charset="-122"/>
                      </a:rPr>
                      <a:t>&lt;key</a:t>
                    </a:r>
                    <a:r>
                      <a:rPr lang="zh-CN" altLang="en-US" sz="1200" dirty="0">
                        <a:latin typeface="微软雅黑" pitchFamily="34" charset="-122"/>
                        <a:ea typeface="微软雅黑" pitchFamily="34" charset="-122"/>
                      </a:rPr>
                      <a:t>，</a:t>
                    </a:r>
                    <a:r>
                      <a:rPr lang="en-US" altLang="zh-CN" sz="1200" dirty="0">
                        <a:latin typeface="微软雅黑" pitchFamily="34" charset="-122"/>
                        <a:ea typeface="微软雅黑" pitchFamily="34" charset="-122"/>
                      </a:rPr>
                      <a:t>value&gt;</a:t>
                    </a:r>
                    <a:r>
                      <a:rPr lang="zh-CN" altLang="en-US" sz="1200" dirty="0">
                        <a:latin typeface="微软雅黑" pitchFamily="34" charset="-122"/>
                        <a:ea typeface="微软雅黑" pitchFamily="34" charset="-122"/>
                      </a:rPr>
                      <a:t>键值对。</a:t>
                    </a:r>
                  </a:p>
                </p:txBody>
              </p:sp>
            </p:grpSp>
            <p:grpSp>
              <p:nvGrpSpPr>
                <p:cNvPr id="18" name="组合 20"/>
                <p:cNvGrpSpPr>
                  <a:grpSpLocks/>
                </p:cNvGrpSpPr>
                <p:nvPr/>
              </p:nvGrpSpPr>
              <p:grpSpPr bwMode="auto">
                <a:xfrm>
                  <a:off x="1029403" y="3423031"/>
                  <a:ext cx="5142254" cy="1067259"/>
                  <a:chOff x="1029403" y="5552300"/>
                  <a:chExt cx="5142254" cy="1067259"/>
                </a:xfrm>
              </p:grpSpPr>
              <p:sp>
                <p:nvSpPr>
                  <p:cNvPr id="19" name="任意多边形 18"/>
                  <p:cNvSpPr/>
                  <p:nvPr/>
                </p:nvSpPr>
                <p:spPr>
                  <a:xfrm>
                    <a:off x="1415193" y="5552300"/>
                    <a:ext cx="4756464" cy="718169"/>
                  </a:xfrm>
                  <a:custGeom>
                    <a:avLst/>
                    <a:gdLst>
                      <a:gd name="connsiteX0" fmla="*/ 113501 w 680995"/>
                      <a:gd name="connsiteY0" fmla="*/ 0 h 5854407"/>
                      <a:gd name="connsiteX1" fmla="*/ 567494 w 680995"/>
                      <a:gd name="connsiteY1" fmla="*/ 0 h 5854407"/>
                      <a:gd name="connsiteX2" fmla="*/ 680995 w 680995"/>
                      <a:gd name="connsiteY2" fmla="*/ 113501 h 5854407"/>
                      <a:gd name="connsiteX3" fmla="*/ 680995 w 680995"/>
                      <a:gd name="connsiteY3" fmla="*/ 5854407 h 5854407"/>
                      <a:gd name="connsiteX4" fmla="*/ 680995 w 680995"/>
                      <a:gd name="connsiteY4" fmla="*/ 5854407 h 5854407"/>
                      <a:gd name="connsiteX5" fmla="*/ 0 w 680995"/>
                      <a:gd name="connsiteY5" fmla="*/ 5854407 h 5854407"/>
                      <a:gd name="connsiteX6" fmla="*/ 0 w 680995"/>
                      <a:gd name="connsiteY6" fmla="*/ 5854407 h 5854407"/>
                      <a:gd name="connsiteX7" fmla="*/ 0 w 680995"/>
                      <a:gd name="connsiteY7" fmla="*/ 113501 h 5854407"/>
                      <a:gd name="connsiteX8" fmla="*/ 113501 w 680995"/>
                      <a:gd name="connsiteY8" fmla="*/ 0 h 5854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0995" h="5854407">
                        <a:moveTo>
                          <a:pt x="680995" y="975753"/>
                        </a:moveTo>
                        <a:lnTo>
                          <a:pt x="680995" y="4878654"/>
                        </a:lnTo>
                        <a:cubicBezTo>
                          <a:pt x="680995" y="5417546"/>
                          <a:pt x="675084" y="5854403"/>
                          <a:pt x="667792" y="5854403"/>
                        </a:cubicBezTo>
                        <a:lnTo>
                          <a:pt x="0" y="5854403"/>
                        </a:lnTo>
                        <a:lnTo>
                          <a:pt x="0" y="5854403"/>
                        </a:lnTo>
                        <a:lnTo>
                          <a:pt x="0" y="4"/>
                        </a:lnTo>
                        <a:lnTo>
                          <a:pt x="0" y="4"/>
                        </a:lnTo>
                        <a:lnTo>
                          <a:pt x="667792" y="4"/>
                        </a:lnTo>
                        <a:cubicBezTo>
                          <a:pt x="675084" y="4"/>
                          <a:pt x="680995" y="436861"/>
                          <a:pt x="680995" y="975753"/>
                        </a:cubicBezTo>
                        <a:close/>
                      </a:path>
                    </a:pathLst>
                  </a:custGeom>
                </p:spPr>
                <p:style>
                  <a:lnRef idx="2">
                    <a:schemeClr val="accent4">
                      <a:hueOff val="1237882"/>
                      <a:satOff val="-37607"/>
                      <a:lumOff val="12419"/>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99569" tIns="42132" rIns="42132" bIns="42135" spcCol="1270" anchor="ctr"/>
                  <a:lstStyle/>
                  <a:p>
                    <a:pPr marL="114300" lvl="1" indent="-114300" defTabSz="622300">
                      <a:lnSpc>
                        <a:spcPct val="90000"/>
                      </a:lnSpc>
                      <a:spcAft>
                        <a:spcPct val="15000"/>
                      </a:spcAft>
                      <a:buFontTx/>
                      <a:buChar char="••"/>
                      <a:defRPr/>
                    </a:pPr>
                    <a:r>
                      <a:rPr lang="zh-CN" altLang="en-US" sz="1200" dirty="0">
                        <a:latin typeface="微软雅黑" pitchFamily="34" charset="-122"/>
                        <a:ea typeface="微软雅黑" pitchFamily="34" charset="-122"/>
                      </a:rPr>
                      <a:t>其次，调用</a:t>
                    </a:r>
                    <a:r>
                      <a:rPr lang="en-US" altLang="zh-CN" sz="1200" dirty="0">
                        <a:latin typeface="微软雅黑" pitchFamily="34" charset="-122"/>
                        <a:ea typeface="微软雅黑" pitchFamily="34" charset="-122"/>
                      </a:rPr>
                      <a:t>Map()</a:t>
                    </a:r>
                    <a:r>
                      <a:rPr lang="zh-CN" altLang="en-US" sz="1200" dirty="0">
                        <a:latin typeface="微软雅黑" pitchFamily="34" charset="-122"/>
                        <a:ea typeface="微软雅黑" pitchFamily="34" charset="-122"/>
                      </a:rPr>
                      <a:t>方法，将单词进行切割并进行计数，输出键值对作为</a:t>
                    </a:r>
                    <a:r>
                      <a:rPr lang="en-US" altLang="zh-CN" sz="1200" dirty="0">
                        <a:latin typeface="微软雅黑" pitchFamily="34" charset="-122"/>
                        <a:ea typeface="微软雅黑" pitchFamily="34" charset="-122"/>
                      </a:rPr>
                      <a:t>Reduce</a:t>
                    </a:r>
                    <a:r>
                      <a:rPr lang="zh-CN" altLang="en-US" sz="1200" dirty="0">
                        <a:latin typeface="微软雅黑" pitchFamily="34" charset="-122"/>
                        <a:ea typeface="微软雅黑" pitchFamily="34" charset="-122"/>
                      </a:rPr>
                      <a:t>阶段的输入键值对。</a:t>
                    </a:r>
                  </a:p>
                </p:txBody>
              </p:sp>
              <p:sp>
                <p:nvSpPr>
                  <p:cNvPr id="20" name="任意多边形 19"/>
                  <p:cNvSpPr/>
                  <p:nvPr/>
                </p:nvSpPr>
                <p:spPr>
                  <a:xfrm>
                    <a:off x="1029403" y="5569536"/>
                    <a:ext cx="385791" cy="1050023"/>
                  </a:xfrm>
                  <a:custGeom>
                    <a:avLst/>
                    <a:gdLst>
                      <a:gd name="connsiteX0" fmla="*/ 0 w 1047684"/>
                      <a:gd name="connsiteY0" fmla="*/ 0 h 733379"/>
                      <a:gd name="connsiteX1" fmla="*/ 680995 w 1047684"/>
                      <a:gd name="connsiteY1" fmla="*/ 0 h 733379"/>
                      <a:gd name="connsiteX2" fmla="*/ 1047684 w 1047684"/>
                      <a:gd name="connsiteY2" fmla="*/ 366690 h 733379"/>
                      <a:gd name="connsiteX3" fmla="*/ 680995 w 1047684"/>
                      <a:gd name="connsiteY3" fmla="*/ 733379 h 733379"/>
                      <a:gd name="connsiteX4" fmla="*/ 0 w 1047684"/>
                      <a:gd name="connsiteY4" fmla="*/ 733379 h 733379"/>
                      <a:gd name="connsiteX5" fmla="*/ 366690 w 1047684"/>
                      <a:gd name="connsiteY5" fmla="*/ 366690 h 733379"/>
                      <a:gd name="connsiteX6" fmla="*/ 0 w 1047684"/>
                      <a:gd name="connsiteY6" fmla="*/ 0 h 733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7684" h="733379">
                        <a:moveTo>
                          <a:pt x="1047683" y="0"/>
                        </a:moveTo>
                        <a:lnTo>
                          <a:pt x="1047683" y="476697"/>
                        </a:lnTo>
                        <a:lnTo>
                          <a:pt x="523841" y="733379"/>
                        </a:lnTo>
                        <a:lnTo>
                          <a:pt x="1" y="476697"/>
                        </a:lnTo>
                        <a:lnTo>
                          <a:pt x="1" y="0"/>
                        </a:lnTo>
                        <a:lnTo>
                          <a:pt x="523841" y="256683"/>
                        </a:lnTo>
                        <a:lnTo>
                          <a:pt x="1047683" y="0"/>
                        </a:lnTo>
                        <a:close/>
                      </a:path>
                    </a:pathLst>
                  </a:custGeom>
                </p:spPr>
                <p:style>
                  <a:lnRef idx="2">
                    <a:schemeClr val="accent4">
                      <a:hueOff val="1237882"/>
                      <a:satOff val="-37607"/>
                      <a:lumOff val="12419"/>
                      <a:alphaOff val="0"/>
                    </a:schemeClr>
                  </a:lnRef>
                  <a:fillRef idx="1">
                    <a:schemeClr val="accent4">
                      <a:hueOff val="1237882"/>
                      <a:satOff val="-37607"/>
                      <a:lumOff val="12419"/>
                      <a:alphaOff val="0"/>
                    </a:schemeClr>
                  </a:fillRef>
                  <a:effectRef idx="0">
                    <a:schemeClr val="accent4">
                      <a:hueOff val="1237882"/>
                      <a:satOff val="-37607"/>
                      <a:lumOff val="12419"/>
                      <a:alphaOff val="0"/>
                    </a:schemeClr>
                  </a:effectRef>
                  <a:fontRef idx="minor">
                    <a:schemeClr val="lt1"/>
                  </a:fontRef>
                </p:style>
                <p:txBody>
                  <a:bodyPr lIns="12701" tIns="407195" rIns="12700" bIns="407193" spcCol="1270" anchor="ctr"/>
                  <a:lstStyle/>
                  <a:p>
                    <a:pPr algn="ctr" defTabSz="889000">
                      <a:lnSpc>
                        <a:spcPct val="90000"/>
                      </a:lnSpc>
                      <a:spcAft>
                        <a:spcPct val="35000"/>
                      </a:spcAft>
                      <a:defRPr/>
                    </a:pPr>
                    <a:r>
                      <a:rPr lang="en-US" altLang="zh-CN" sz="2000" dirty="0"/>
                      <a:t>(2)</a:t>
                    </a:r>
                    <a:endParaRPr lang="zh-CN" altLang="en-US" sz="2000" dirty="0"/>
                  </a:p>
                </p:txBody>
              </p:sp>
            </p:grpSp>
          </p:grpSp>
          <p:grpSp>
            <p:nvGrpSpPr>
              <p:cNvPr id="14" name="组合 3"/>
              <p:cNvGrpSpPr>
                <a:grpSpLocks/>
              </p:cNvGrpSpPr>
              <p:nvPr/>
            </p:nvGrpSpPr>
            <p:grpSpPr bwMode="auto">
              <a:xfrm>
                <a:off x="1355408" y="5173154"/>
                <a:ext cx="5150910" cy="1134267"/>
                <a:chOff x="1355408" y="5173154"/>
                <a:chExt cx="5150910" cy="1134267"/>
              </a:xfrm>
            </p:grpSpPr>
            <p:sp>
              <p:nvSpPr>
                <p:cNvPr id="15" name="任意多边形 14"/>
                <p:cNvSpPr/>
                <p:nvPr/>
              </p:nvSpPr>
              <p:spPr bwMode="auto">
                <a:xfrm>
                  <a:off x="1355408" y="5173154"/>
                  <a:ext cx="401284" cy="1134267"/>
                </a:xfrm>
                <a:custGeom>
                  <a:avLst/>
                  <a:gdLst>
                    <a:gd name="connsiteX0" fmla="*/ 0 w 1047684"/>
                    <a:gd name="connsiteY0" fmla="*/ 0 h 733379"/>
                    <a:gd name="connsiteX1" fmla="*/ 680995 w 1047684"/>
                    <a:gd name="connsiteY1" fmla="*/ 0 h 733379"/>
                    <a:gd name="connsiteX2" fmla="*/ 1047684 w 1047684"/>
                    <a:gd name="connsiteY2" fmla="*/ 366690 h 733379"/>
                    <a:gd name="connsiteX3" fmla="*/ 680995 w 1047684"/>
                    <a:gd name="connsiteY3" fmla="*/ 733379 h 733379"/>
                    <a:gd name="connsiteX4" fmla="*/ 0 w 1047684"/>
                    <a:gd name="connsiteY4" fmla="*/ 733379 h 733379"/>
                    <a:gd name="connsiteX5" fmla="*/ 366690 w 1047684"/>
                    <a:gd name="connsiteY5" fmla="*/ 366690 h 733379"/>
                    <a:gd name="connsiteX6" fmla="*/ 0 w 1047684"/>
                    <a:gd name="connsiteY6" fmla="*/ 0 h 733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7684" h="733379">
                      <a:moveTo>
                        <a:pt x="1047683" y="0"/>
                      </a:moveTo>
                      <a:lnTo>
                        <a:pt x="1047683" y="476697"/>
                      </a:lnTo>
                      <a:lnTo>
                        <a:pt x="523841" y="733379"/>
                      </a:lnTo>
                      <a:lnTo>
                        <a:pt x="1" y="476697"/>
                      </a:lnTo>
                      <a:lnTo>
                        <a:pt x="1" y="0"/>
                      </a:lnTo>
                      <a:lnTo>
                        <a:pt x="523841" y="256683"/>
                      </a:lnTo>
                      <a:lnTo>
                        <a:pt x="1047683" y="0"/>
                      </a:lnTo>
                      <a:close/>
                    </a:path>
                  </a:pathLst>
                </a:custGeom>
              </p:spPr>
              <p:style>
                <a:lnRef idx="2">
                  <a:schemeClr val="accent4">
                    <a:hueOff val="618941"/>
                    <a:satOff val="-18803"/>
                    <a:lumOff val="6209"/>
                    <a:alphaOff val="0"/>
                  </a:schemeClr>
                </a:lnRef>
                <a:fillRef idx="1">
                  <a:schemeClr val="accent4">
                    <a:hueOff val="618941"/>
                    <a:satOff val="-18803"/>
                    <a:lumOff val="6209"/>
                    <a:alphaOff val="0"/>
                  </a:schemeClr>
                </a:fillRef>
                <a:effectRef idx="0">
                  <a:schemeClr val="accent4">
                    <a:hueOff val="618941"/>
                    <a:satOff val="-18803"/>
                    <a:lumOff val="6209"/>
                    <a:alphaOff val="0"/>
                  </a:schemeClr>
                </a:effectRef>
                <a:fontRef idx="minor">
                  <a:schemeClr val="lt1"/>
                </a:fontRef>
              </p:style>
              <p:txBody>
                <a:bodyPr lIns="12701" tIns="407195" rIns="12700" bIns="407193" spcCol="1270" anchor="ctr"/>
                <a:lstStyle/>
                <a:p>
                  <a:pPr algn="ctr" defTabSz="889000">
                    <a:lnSpc>
                      <a:spcPct val="90000"/>
                    </a:lnSpc>
                    <a:spcAft>
                      <a:spcPct val="35000"/>
                    </a:spcAft>
                    <a:defRPr/>
                  </a:pPr>
                  <a:endParaRPr lang="zh-CN" altLang="en-US" sz="2000" dirty="0"/>
                </a:p>
              </p:txBody>
            </p:sp>
            <p:sp>
              <p:nvSpPr>
                <p:cNvPr id="16" name="任意多边形 15"/>
                <p:cNvSpPr/>
                <p:nvPr/>
              </p:nvSpPr>
              <p:spPr bwMode="auto">
                <a:xfrm>
                  <a:off x="1749921" y="5173154"/>
                  <a:ext cx="4756397" cy="764319"/>
                </a:xfrm>
                <a:custGeom>
                  <a:avLst/>
                  <a:gdLst>
                    <a:gd name="connsiteX0" fmla="*/ 113501 w 680995"/>
                    <a:gd name="connsiteY0" fmla="*/ 0 h 5854407"/>
                    <a:gd name="connsiteX1" fmla="*/ 567494 w 680995"/>
                    <a:gd name="connsiteY1" fmla="*/ 0 h 5854407"/>
                    <a:gd name="connsiteX2" fmla="*/ 680995 w 680995"/>
                    <a:gd name="connsiteY2" fmla="*/ 113501 h 5854407"/>
                    <a:gd name="connsiteX3" fmla="*/ 680995 w 680995"/>
                    <a:gd name="connsiteY3" fmla="*/ 5854407 h 5854407"/>
                    <a:gd name="connsiteX4" fmla="*/ 680995 w 680995"/>
                    <a:gd name="connsiteY4" fmla="*/ 5854407 h 5854407"/>
                    <a:gd name="connsiteX5" fmla="*/ 0 w 680995"/>
                    <a:gd name="connsiteY5" fmla="*/ 5854407 h 5854407"/>
                    <a:gd name="connsiteX6" fmla="*/ 0 w 680995"/>
                    <a:gd name="connsiteY6" fmla="*/ 5854407 h 5854407"/>
                    <a:gd name="connsiteX7" fmla="*/ 0 w 680995"/>
                    <a:gd name="connsiteY7" fmla="*/ 113501 h 5854407"/>
                    <a:gd name="connsiteX8" fmla="*/ 113501 w 680995"/>
                    <a:gd name="connsiteY8" fmla="*/ 0 h 5854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0995" h="5854407">
                      <a:moveTo>
                        <a:pt x="680995" y="975753"/>
                      </a:moveTo>
                      <a:lnTo>
                        <a:pt x="680995" y="4878654"/>
                      </a:lnTo>
                      <a:cubicBezTo>
                        <a:pt x="680995" y="5417546"/>
                        <a:pt x="675084" y="5854403"/>
                        <a:pt x="667792" y="5854403"/>
                      </a:cubicBezTo>
                      <a:lnTo>
                        <a:pt x="0" y="5854403"/>
                      </a:lnTo>
                      <a:lnTo>
                        <a:pt x="0" y="5854403"/>
                      </a:lnTo>
                      <a:lnTo>
                        <a:pt x="0" y="4"/>
                      </a:lnTo>
                      <a:lnTo>
                        <a:pt x="0" y="4"/>
                      </a:lnTo>
                      <a:lnTo>
                        <a:pt x="667792" y="4"/>
                      </a:lnTo>
                      <a:cubicBezTo>
                        <a:pt x="675084" y="4"/>
                        <a:pt x="680995" y="436861"/>
                        <a:pt x="680995" y="975753"/>
                      </a:cubicBezTo>
                      <a:close/>
                    </a:path>
                  </a:pathLst>
                </a:custGeom>
              </p:spPr>
              <p:style>
                <a:lnRef idx="2">
                  <a:schemeClr val="accent4">
                    <a:hueOff val="618941"/>
                    <a:satOff val="-18803"/>
                    <a:lumOff val="6209"/>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99569" tIns="42132" rIns="42132" bIns="42135" spcCol="1270" anchor="ctr"/>
                <a:lstStyle/>
                <a:p>
                  <a:pPr marL="114300" lvl="1" indent="-114300" algn="just" defTabSz="622300">
                    <a:lnSpc>
                      <a:spcPct val="90000"/>
                    </a:lnSpc>
                    <a:spcAft>
                      <a:spcPct val="15000"/>
                    </a:spcAft>
                    <a:buFontTx/>
                    <a:buChar char="••"/>
                    <a:defRPr/>
                  </a:pPr>
                  <a:r>
                    <a:rPr lang="zh-CN" altLang="en-US" sz="1200" dirty="0">
                      <a:latin typeface="微软雅黑" pitchFamily="34" charset="-122"/>
                      <a:ea typeface="微软雅黑" pitchFamily="34" charset="-122"/>
                    </a:rPr>
                    <a:t>最后，调用</a:t>
                  </a:r>
                  <a:r>
                    <a:rPr lang="en-US" altLang="zh-CN" sz="1200" dirty="0">
                      <a:latin typeface="微软雅黑" pitchFamily="34" charset="-122"/>
                      <a:ea typeface="微软雅黑" pitchFamily="34" charset="-122"/>
                    </a:rPr>
                    <a:t>Reduce()</a:t>
                  </a:r>
                  <a:r>
                    <a:rPr lang="zh-CN" altLang="en-US" sz="1200" dirty="0">
                      <a:latin typeface="微软雅黑" pitchFamily="34" charset="-122"/>
                      <a:ea typeface="微软雅黑" pitchFamily="34" charset="-122"/>
                    </a:rPr>
                    <a:t>方法将单词汇总、排序后，通过</a:t>
                  </a:r>
                  <a:r>
                    <a:rPr lang="en-US" altLang="zh-CN" sz="1200" dirty="0">
                      <a:latin typeface="微软雅黑" pitchFamily="34" charset="-122"/>
                      <a:ea typeface="微软雅黑" pitchFamily="34" charset="-122"/>
                    </a:rPr>
                    <a:t>TextOutputFormat</a:t>
                  </a:r>
                  <a:r>
                    <a:rPr lang="zh-CN" altLang="en-US" sz="1200" dirty="0">
                      <a:latin typeface="微软雅黑" pitchFamily="34" charset="-122"/>
                      <a:ea typeface="微软雅黑" pitchFamily="34" charset="-122"/>
                    </a:rPr>
                    <a:t>组件输出到结果文件中。</a:t>
                  </a:r>
                  <a:endParaRPr lang="zh-CN" altLang="en-US" sz="1200" spc="-30" dirty="0">
                    <a:latin typeface="微软雅黑" pitchFamily="34" charset="-122"/>
                    <a:ea typeface="微软雅黑" pitchFamily="34" charset="-122"/>
                  </a:endParaRPr>
                </a:p>
              </p:txBody>
            </p:sp>
          </p:grpSp>
        </p:grpSp>
        <p:sp>
          <p:nvSpPr>
            <p:cNvPr id="12" name="矩形 11"/>
            <p:cNvSpPr/>
            <p:nvPr/>
          </p:nvSpPr>
          <p:spPr>
            <a:xfrm>
              <a:off x="1441354" y="4447843"/>
              <a:ext cx="466795" cy="341632"/>
            </a:xfrm>
            <a:prstGeom prst="rect">
              <a:avLst/>
            </a:prstGeom>
          </p:spPr>
          <p:txBody>
            <a:bodyPr wrap="none">
              <a:spAutoFit/>
            </a:bodyPr>
            <a:lstStyle/>
            <a:p>
              <a:pPr algn="ctr" defTabSz="889000">
                <a:lnSpc>
                  <a:spcPct val="90000"/>
                </a:lnSpc>
                <a:spcAft>
                  <a:spcPct val="35000"/>
                </a:spcAft>
                <a:defRPr/>
              </a:pPr>
              <a:r>
                <a:rPr lang="en-US" altLang="zh-CN" dirty="0">
                  <a:solidFill>
                    <a:schemeClr val="bg1"/>
                  </a:solidFill>
                </a:rPr>
                <a:t>(3)</a:t>
              </a:r>
              <a:endParaRPr lang="zh-CN" altLang="en-US" dirty="0">
                <a:solidFill>
                  <a:schemeClr val="bg1"/>
                </a:solidFill>
              </a:endParaRPr>
            </a:p>
          </p:txBody>
        </p:sp>
      </p:grpSp>
    </p:spTree>
    <p:custDataLst>
      <p:tags r:id="rId1"/>
    </p:custDataLst>
    <p:extLst>
      <p:ext uri="{BB962C8B-B14F-4D97-AF65-F5344CB8AC3E}">
        <p14:creationId xmlns:p14="http://schemas.microsoft.com/office/powerpoint/2010/main" val="280242583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 calcmode="lin" valueType="num">
                                      <p:cBhvr>
                                        <p:cTn id="12" dur="500" fill="hold"/>
                                        <p:tgtEl>
                                          <p:spTgt spid="3074"/>
                                        </p:tgtEl>
                                        <p:attrNameLst>
                                          <p:attrName>ppt_w</p:attrName>
                                        </p:attrNameLst>
                                      </p:cBhvr>
                                      <p:tavLst>
                                        <p:tav tm="0">
                                          <p:val>
                                            <p:fltVal val="0"/>
                                          </p:val>
                                        </p:tav>
                                        <p:tav tm="100000">
                                          <p:val>
                                            <p:strVal val="#ppt_w"/>
                                          </p:val>
                                        </p:tav>
                                      </p:tavLst>
                                    </p:anim>
                                    <p:anim calcmode="lin" valueType="num">
                                      <p:cBhvr>
                                        <p:cTn id="13" dur="500" fill="hold"/>
                                        <p:tgtEl>
                                          <p:spTgt spid="3074"/>
                                        </p:tgtEl>
                                        <p:attrNameLst>
                                          <p:attrName>ppt_h</p:attrName>
                                        </p:attrNameLst>
                                      </p:cBhvr>
                                      <p:tavLst>
                                        <p:tav tm="0">
                                          <p:val>
                                            <p:fltVal val="0"/>
                                          </p:val>
                                        </p:tav>
                                        <p:tav tm="100000">
                                          <p:val>
                                            <p:strVal val="#ppt_h"/>
                                          </p:val>
                                        </p:tav>
                                      </p:tavLst>
                                    </p:anim>
                                    <p:animEffect transition="in" filter="fade">
                                      <p:cBhvr>
                                        <p:cTn id="14"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标题 1"/>
          <p:cNvSpPr>
            <a:spLocks noChangeArrowheads="1"/>
          </p:cNvSpPr>
          <p:nvPr/>
        </p:nvSpPr>
        <p:spPr bwMode="auto">
          <a:xfrm>
            <a:off x="79375" y="227965"/>
            <a:ext cx="7818755" cy="765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marL="571500" indent="-571500" eaLnBrk="1" hangingPunct="1">
              <a:buFont typeface="Wingdings" pitchFamily="2" charset="2"/>
              <a:buNone/>
            </a:pPr>
            <a:r>
              <a:rPr lang="zh-CN" altLang="en-US" sz="3200" b="1" dirty="0">
                <a:solidFill>
                  <a:srgbClr val="1369B2"/>
                </a:solidFill>
                <a:latin typeface="微软雅黑" pitchFamily="34" charset="-122"/>
                <a:ea typeface="微软雅黑" pitchFamily="34" charset="-122"/>
                <a:sym typeface="宋体" pitchFamily="2" charset="-122"/>
              </a:rPr>
              <a:t>            </a:t>
            </a:r>
            <a:r>
              <a:rPr lang="en-US" altLang="zh-CN" sz="3200" b="1" dirty="0">
                <a:solidFill>
                  <a:srgbClr val="1369B2"/>
                </a:solidFill>
                <a:latin typeface="微软雅黑" pitchFamily="34" charset="-122"/>
                <a:ea typeface="微软雅黑" pitchFamily="34" charset="-122"/>
                <a:sym typeface="宋体" pitchFamily="2" charset="-122"/>
              </a:rPr>
              <a:t>4.2 </a:t>
            </a:r>
            <a:r>
              <a:rPr lang="en-US" altLang="zh-CN" sz="3200" b="1" spc="-100" dirty="0">
                <a:solidFill>
                  <a:srgbClr val="1369B2"/>
                </a:solidFill>
                <a:latin typeface="微软雅黑" pitchFamily="34" charset="-122"/>
                <a:ea typeface="微软雅黑" pitchFamily="34" charset="-122"/>
                <a:sym typeface="宋体" pitchFamily="2" charset="-122"/>
              </a:rPr>
              <a:t>MapReduce</a:t>
            </a:r>
            <a:r>
              <a:rPr lang="zh-CN" altLang="en-US" sz="3200" b="1" spc="-100" dirty="0">
                <a:solidFill>
                  <a:srgbClr val="1369B2"/>
                </a:solidFill>
                <a:latin typeface="微软雅黑" pitchFamily="34" charset="-122"/>
                <a:ea typeface="微软雅黑" pitchFamily="34" charset="-122"/>
                <a:sym typeface="宋体" pitchFamily="2" charset="-122"/>
              </a:rPr>
              <a:t>工作原理</a:t>
            </a:r>
          </a:p>
        </p:txBody>
      </p:sp>
      <p:pic>
        <p:nvPicPr>
          <p:cNvPr id="23" name="Picture 8" descr="问小人"/>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9045" y="3828800"/>
            <a:ext cx="2534285" cy="2618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组合 1"/>
          <p:cNvGrpSpPr/>
          <p:nvPr/>
        </p:nvGrpSpPr>
        <p:grpSpPr>
          <a:xfrm>
            <a:off x="4034789" y="1980452"/>
            <a:ext cx="4756769" cy="2757803"/>
            <a:chOff x="4034789" y="1980452"/>
            <a:chExt cx="4756769" cy="2757803"/>
          </a:xfrm>
        </p:grpSpPr>
        <p:sp>
          <p:nvSpPr>
            <p:cNvPr id="24" name="Cloud Callout 8"/>
            <p:cNvSpPr/>
            <p:nvPr/>
          </p:nvSpPr>
          <p:spPr bwMode="auto">
            <a:xfrm>
              <a:off x="4034789" y="1980452"/>
              <a:ext cx="4756769" cy="2757803"/>
            </a:xfrm>
            <a:prstGeom prst="cloudCallout">
              <a:avLst>
                <a:gd name="adj1" fmla="val -69813"/>
                <a:gd name="adj2" fmla="val 69052"/>
              </a:avLst>
            </a:prstGeom>
          </p:spPr>
          <p:style>
            <a:lnRef idx="2">
              <a:schemeClr val="accent4">
                <a:hueOff val="618941"/>
                <a:satOff val="-18803"/>
                <a:lumOff val="6209"/>
                <a:alphaOff val="0"/>
              </a:schemeClr>
            </a:lnRef>
            <a:fillRef idx="1">
              <a:schemeClr val="accent4">
                <a:hueOff val="618941"/>
                <a:satOff val="-18803"/>
                <a:lumOff val="6209"/>
                <a:alphaOff val="0"/>
              </a:schemeClr>
            </a:fillRef>
            <a:effectRef idx="0">
              <a:schemeClr val="accent4">
                <a:hueOff val="618941"/>
                <a:satOff val="-18803"/>
                <a:lumOff val="6209"/>
                <a:alphaOff val="0"/>
              </a:schemeClr>
            </a:effectRef>
            <a:fontRef idx="minor">
              <a:schemeClr val="lt1"/>
            </a:fontRef>
          </p:style>
          <p:txBody>
            <a:bodyPr lIns="12701" tIns="407195" rIns="12700" bIns="407193" spcCol="1270" anchor="ctr"/>
            <a:lstStyle/>
            <a:p>
              <a:pPr algn="ctr" defTabSz="889000">
                <a:lnSpc>
                  <a:spcPct val="90000"/>
                </a:lnSpc>
                <a:spcAft>
                  <a:spcPct val="35000"/>
                </a:spcAft>
              </a:pPr>
              <a:endParaRPr lang="en-US" altLang="zh-CN" sz="2000" dirty="0">
                <a:sym typeface="+mn-lt"/>
              </a:endParaRPr>
            </a:p>
          </p:txBody>
        </p:sp>
        <p:sp>
          <p:nvSpPr>
            <p:cNvPr id="3" name="TextBox 2"/>
            <p:cNvSpPr txBox="1"/>
            <p:nvPr/>
          </p:nvSpPr>
          <p:spPr>
            <a:xfrm>
              <a:off x="4572000" y="2368105"/>
              <a:ext cx="3538417" cy="1884555"/>
            </a:xfrm>
            <a:prstGeom prst="rect">
              <a:avLst/>
            </a:prstGeom>
            <a:noFill/>
          </p:spPr>
          <p:txBody>
            <a:bodyPr wrap="square" rtlCol="0">
              <a:spAutoFit/>
            </a:bodyPr>
            <a:lstStyle/>
            <a:p>
              <a:pPr indent="457200" algn="just">
                <a:lnSpc>
                  <a:spcPct val="150000"/>
                </a:lnSpc>
              </a:pPr>
              <a:r>
                <a:rPr lang="en-US" altLang="zh-CN" sz="2000" dirty="0">
                  <a:solidFill>
                    <a:schemeClr val="bg1"/>
                  </a:solidFill>
                  <a:latin typeface="微软雅黑" pitchFamily="34" charset="-122"/>
                  <a:ea typeface="微软雅黑" pitchFamily="34" charset="-122"/>
                </a:rPr>
                <a:t>MapReduce</a:t>
              </a:r>
              <a:r>
                <a:rPr lang="zh-CN" altLang="zh-CN" sz="2000" dirty="0">
                  <a:solidFill>
                    <a:schemeClr val="bg1"/>
                  </a:solidFill>
                  <a:latin typeface="微软雅黑" pitchFamily="34" charset="-122"/>
                  <a:ea typeface="微软雅黑" pitchFamily="34" charset="-122"/>
                </a:rPr>
                <a:t>框架要是由</a:t>
              </a:r>
              <a:r>
                <a:rPr lang="en-US" altLang="zh-CN" sz="2000" dirty="0">
                  <a:solidFill>
                    <a:schemeClr val="bg1"/>
                  </a:solidFill>
                  <a:latin typeface="微软雅黑" pitchFamily="34" charset="-122"/>
                  <a:ea typeface="微软雅黑" pitchFamily="34" charset="-122"/>
                </a:rPr>
                <a:t>Map</a:t>
              </a:r>
              <a:r>
                <a:rPr lang="zh-CN" altLang="zh-CN" sz="2000" dirty="0">
                  <a:solidFill>
                    <a:schemeClr val="bg1"/>
                  </a:solidFill>
                  <a:latin typeface="微软雅黑" pitchFamily="34" charset="-122"/>
                  <a:ea typeface="微软雅黑" pitchFamily="34" charset="-122"/>
                </a:rPr>
                <a:t>和</a:t>
              </a:r>
              <a:r>
                <a:rPr lang="en-US" altLang="zh-CN" sz="2000" dirty="0">
                  <a:solidFill>
                    <a:schemeClr val="bg1"/>
                  </a:solidFill>
                  <a:latin typeface="微软雅黑" pitchFamily="34" charset="-122"/>
                  <a:ea typeface="微软雅黑" pitchFamily="34" charset="-122"/>
                </a:rPr>
                <a:t>Reduce</a:t>
              </a:r>
              <a:r>
                <a:rPr lang="zh-CN" altLang="zh-CN" sz="2000" dirty="0">
                  <a:solidFill>
                    <a:schemeClr val="bg1"/>
                  </a:solidFill>
                  <a:latin typeface="微软雅黑" pitchFamily="34" charset="-122"/>
                  <a:ea typeface="微软雅黑" pitchFamily="34" charset="-122"/>
                </a:rPr>
                <a:t>阶段来实现计算的，那么这两个阶段内部是如何协同工作的呢？</a:t>
              </a:r>
              <a:endParaRPr lang="zh-CN" altLang="en-US" sz="2000" dirty="0">
                <a:solidFill>
                  <a:schemeClr val="bg1"/>
                </a:solidFill>
                <a:latin typeface="微软雅黑" pitchFamily="34" charset="-122"/>
                <a:ea typeface="微软雅黑" pitchFamily="34" charset="-122"/>
              </a:endParaRPr>
            </a:p>
          </p:txBody>
        </p:sp>
      </p:grpSp>
    </p:spTree>
    <p:custDataLst>
      <p:tags r:id="rId1"/>
    </p:custDataLst>
    <p:extLst>
      <p:ext uri="{BB962C8B-B14F-4D97-AF65-F5344CB8AC3E}">
        <p14:creationId xmlns:p14="http://schemas.microsoft.com/office/powerpoint/2010/main" val="233655774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标题 1"/>
          <p:cNvSpPr>
            <a:spLocks noChangeArrowheads="1"/>
          </p:cNvSpPr>
          <p:nvPr/>
        </p:nvSpPr>
        <p:spPr bwMode="auto">
          <a:xfrm>
            <a:off x="1751013" y="136525"/>
            <a:ext cx="5148262" cy="765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marL="571500" indent="-571500" eaLnBrk="1" hangingPunct="1">
              <a:buFont typeface="Wingdings" pitchFamily="2" charset="2"/>
              <a:buNone/>
            </a:pPr>
            <a:r>
              <a:rPr lang="zh-CN" altLang="en-US" sz="3600" b="1">
                <a:solidFill>
                  <a:srgbClr val="1369B2"/>
                </a:solidFill>
                <a:latin typeface="微软雅黑" pitchFamily="34" charset="-122"/>
                <a:ea typeface="微软雅黑" pitchFamily="34" charset="-122"/>
                <a:sym typeface="宋体" pitchFamily="2" charset="-122"/>
              </a:rPr>
              <a:t>✎ 学习目标</a:t>
            </a:r>
          </a:p>
        </p:txBody>
      </p:sp>
      <p:grpSp>
        <p:nvGrpSpPr>
          <p:cNvPr id="36" name="组合 35"/>
          <p:cNvGrpSpPr>
            <a:grpSpLocks/>
          </p:cNvGrpSpPr>
          <p:nvPr/>
        </p:nvGrpSpPr>
        <p:grpSpPr bwMode="auto">
          <a:xfrm>
            <a:off x="1932016" y="1793902"/>
            <a:ext cx="5211706" cy="3600395"/>
            <a:chOff x="1640609" y="1600884"/>
            <a:chExt cx="5969334" cy="4195231"/>
          </a:xfrm>
        </p:grpSpPr>
        <p:sp>
          <p:nvSpPr>
            <p:cNvPr id="37" name="弧形 36"/>
            <p:cNvSpPr/>
            <p:nvPr/>
          </p:nvSpPr>
          <p:spPr bwMode="auto">
            <a:xfrm rot="5400000">
              <a:off x="3977696" y="3085588"/>
              <a:ext cx="1313342" cy="1314614"/>
            </a:xfrm>
            <a:prstGeom prst="arc">
              <a:avLst>
                <a:gd name="adj1" fmla="val 5382197"/>
                <a:gd name="adj2" fmla="val 0"/>
              </a:avLst>
            </a:prstGeom>
            <a:noFill/>
            <a:ln w="57150" cap="flat" cmpd="sng" algn="ctr">
              <a:solidFill>
                <a:srgbClr val="D5F4FF"/>
              </a:solidFill>
              <a:prstDash val="solid"/>
              <a:round/>
              <a:headEnd type="oval" w="sm" len="sm"/>
              <a:tailEnd type="oval"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Font typeface="Arial" pitchFamily="34" charset="0"/>
                <a:buNone/>
                <a:defRPr/>
              </a:pPr>
              <a:endParaRPr lang="zh-CN" altLang="en-US">
                <a:latin typeface="Arial" charset="0"/>
              </a:endParaRPr>
            </a:p>
          </p:txBody>
        </p:sp>
        <p:sp>
          <p:nvSpPr>
            <p:cNvPr id="38" name="弧形 37"/>
            <p:cNvSpPr/>
            <p:nvPr/>
          </p:nvSpPr>
          <p:spPr bwMode="auto">
            <a:xfrm>
              <a:off x="4091612" y="3202759"/>
              <a:ext cx="1083692" cy="1083969"/>
            </a:xfrm>
            <a:prstGeom prst="arc">
              <a:avLst>
                <a:gd name="adj1" fmla="val 10763236"/>
                <a:gd name="adj2" fmla="val 0"/>
              </a:avLst>
            </a:prstGeom>
            <a:noFill/>
            <a:ln w="57150" cap="flat" cmpd="sng" algn="ctr">
              <a:solidFill>
                <a:srgbClr val="D5F4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Font typeface="Arial" pitchFamily="34" charset="0"/>
                <a:buNone/>
                <a:defRPr/>
              </a:pPr>
              <a:endParaRPr lang="zh-CN" altLang="en-US">
                <a:latin typeface="Arial" charset="0"/>
              </a:endParaRPr>
            </a:p>
          </p:txBody>
        </p:sp>
        <p:sp>
          <p:nvSpPr>
            <p:cNvPr id="39" name="弧形 38"/>
            <p:cNvSpPr/>
            <p:nvPr/>
          </p:nvSpPr>
          <p:spPr bwMode="auto">
            <a:xfrm rot="16200000">
              <a:off x="4173068" y="3346778"/>
              <a:ext cx="897142" cy="823679"/>
            </a:xfrm>
            <a:prstGeom prst="arc">
              <a:avLst>
                <a:gd name="adj1" fmla="val 16251812"/>
                <a:gd name="adj2" fmla="val 0"/>
              </a:avLst>
            </a:prstGeom>
            <a:noFill/>
            <a:ln w="57150" cap="flat" cmpd="sng" algn="ctr">
              <a:solidFill>
                <a:srgbClr val="D5F4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Font typeface="Arial" pitchFamily="34" charset="0"/>
                <a:buNone/>
                <a:defRPr/>
              </a:pPr>
              <a:endParaRPr lang="zh-CN" altLang="en-US">
                <a:latin typeface="Arial" charset="0"/>
              </a:endParaRPr>
            </a:p>
          </p:txBody>
        </p:sp>
        <p:grpSp>
          <p:nvGrpSpPr>
            <p:cNvPr id="3111" name="组合 3"/>
            <p:cNvGrpSpPr>
              <a:grpSpLocks/>
            </p:cNvGrpSpPr>
            <p:nvPr/>
          </p:nvGrpSpPr>
          <p:grpSpPr bwMode="auto">
            <a:xfrm>
              <a:off x="1640609" y="1600884"/>
              <a:ext cx="5969334" cy="4195231"/>
              <a:chOff x="1640610" y="1600886"/>
              <a:chExt cx="5969336" cy="4195236"/>
            </a:xfrm>
          </p:grpSpPr>
          <p:graphicFrame>
            <p:nvGraphicFramePr>
              <p:cNvPr id="2" name="图表 2"/>
              <p:cNvGraphicFramePr>
                <a:graphicFrameLocks/>
              </p:cNvGraphicFramePr>
              <p:nvPr>
                <p:extLst>
                  <p:ext uri="{D42A27DB-BD31-4B8C-83A1-F6EECF244321}">
                    <p14:modId xmlns:p14="http://schemas.microsoft.com/office/powerpoint/2010/main" val="3095825727"/>
                  </p:ext>
                </p:extLst>
              </p:nvPr>
            </p:nvGraphicFramePr>
            <p:xfrm>
              <a:off x="1640610" y="1600886"/>
              <a:ext cx="5969336" cy="4195236"/>
            </p:xfrm>
            <a:graphic>
              <a:graphicData uri="http://schemas.openxmlformats.org/drawingml/2006/chart">
                <c:chart xmlns:c="http://schemas.openxmlformats.org/drawingml/2006/chart" xmlns:r="http://schemas.openxmlformats.org/officeDocument/2006/relationships" r:id="rId4"/>
              </a:graphicData>
            </a:graphic>
          </p:graphicFrame>
          <p:sp>
            <p:nvSpPr>
              <p:cNvPr id="44" name="TextBox 43"/>
              <p:cNvSpPr txBox="1"/>
              <p:nvPr/>
            </p:nvSpPr>
            <p:spPr>
              <a:xfrm rot="18892830">
                <a:off x="3261794" y="2497342"/>
                <a:ext cx="1041425" cy="458206"/>
              </a:xfrm>
              <a:prstGeom prst="rect">
                <a:avLst/>
              </a:prstGeom>
              <a:noFill/>
            </p:spPr>
            <p:txBody>
              <a:bodyPr>
                <a:spAutoFit/>
              </a:bodyPr>
              <a:lstStyle/>
              <a:p>
                <a:pPr>
                  <a:defRPr/>
                </a:pPr>
                <a:r>
                  <a:rPr lang="zh-CN" altLang="en-US" sz="2000" b="1" spc="300" dirty="0">
                    <a:solidFill>
                      <a:schemeClr val="bg1"/>
                    </a:solidFill>
                    <a:latin typeface="微软雅黑" panose="020B0503020204020204" pitchFamily="34" charset="-122"/>
                    <a:ea typeface="微软雅黑" panose="020B0503020204020204" pitchFamily="34" charset="-122"/>
                  </a:rPr>
                  <a:t>理解</a:t>
                </a:r>
              </a:p>
            </p:txBody>
          </p:sp>
          <p:sp>
            <p:nvSpPr>
              <p:cNvPr id="45" name="TextBox 44"/>
              <p:cNvSpPr txBox="1"/>
              <p:nvPr/>
            </p:nvSpPr>
            <p:spPr>
              <a:xfrm rot="3026289">
                <a:off x="3289067" y="4485856"/>
                <a:ext cx="1041426" cy="458206"/>
              </a:xfrm>
              <a:prstGeom prst="rect">
                <a:avLst/>
              </a:prstGeom>
              <a:noFill/>
            </p:spPr>
            <p:txBody>
              <a:bodyPr>
                <a:spAutoFit/>
              </a:bodyPr>
              <a:lstStyle/>
              <a:p>
                <a:pPr>
                  <a:defRPr/>
                </a:pPr>
                <a:r>
                  <a:rPr lang="zh-CN" altLang="en-US" sz="2000" b="1" spc="300" dirty="0">
                    <a:solidFill>
                      <a:schemeClr val="bg1"/>
                    </a:solidFill>
                    <a:latin typeface="微软雅黑" panose="020B0503020204020204" pitchFamily="34" charset="-122"/>
                    <a:ea typeface="微软雅黑" panose="020B0503020204020204" pitchFamily="34" charset="-122"/>
                  </a:rPr>
                  <a:t>掌握</a:t>
                </a:r>
              </a:p>
            </p:txBody>
          </p:sp>
        </p:grpSp>
        <p:sp>
          <p:nvSpPr>
            <p:cNvPr id="41" name="TextBox 40"/>
            <p:cNvSpPr txBox="1"/>
            <p:nvPr/>
          </p:nvSpPr>
          <p:spPr>
            <a:xfrm rot="3181581" flipH="1">
              <a:off x="5143707" y="2706365"/>
              <a:ext cx="1041425" cy="458205"/>
            </a:xfrm>
            <a:prstGeom prst="rect">
              <a:avLst/>
            </a:prstGeom>
            <a:noFill/>
          </p:spPr>
          <p:txBody>
            <a:bodyPr>
              <a:spAutoFit/>
            </a:bodyPr>
            <a:lstStyle/>
            <a:p>
              <a:pPr>
                <a:defRPr/>
              </a:pPr>
              <a:r>
                <a:rPr lang="zh-CN" altLang="en-US" sz="2000" b="1" spc="300" dirty="0">
                  <a:solidFill>
                    <a:schemeClr val="bg1"/>
                  </a:solidFill>
                  <a:latin typeface="微软雅黑" panose="020B0503020204020204" pitchFamily="34" charset="-122"/>
                  <a:ea typeface="微软雅黑" panose="020B0503020204020204" pitchFamily="34" charset="-122"/>
                </a:rPr>
                <a:t>掌握</a:t>
              </a:r>
            </a:p>
          </p:txBody>
        </p:sp>
        <p:sp>
          <p:nvSpPr>
            <p:cNvPr id="42" name="TextBox 41"/>
            <p:cNvSpPr txBox="1"/>
            <p:nvPr/>
          </p:nvSpPr>
          <p:spPr>
            <a:xfrm rot="8102442" flipH="1" flipV="1">
              <a:off x="5164395" y="4374559"/>
              <a:ext cx="1040054" cy="466214"/>
            </a:xfrm>
            <a:prstGeom prst="rect">
              <a:avLst/>
            </a:prstGeom>
            <a:noFill/>
          </p:spPr>
          <p:txBody>
            <a:bodyPr>
              <a:spAutoFit/>
            </a:bodyPr>
            <a:lstStyle/>
            <a:p>
              <a:pPr>
                <a:defRPr/>
              </a:pPr>
              <a:r>
                <a:rPr lang="zh-CN" altLang="en-US" sz="2000" b="1" spc="300" dirty="0">
                  <a:solidFill>
                    <a:schemeClr val="bg1"/>
                  </a:solidFill>
                  <a:latin typeface="微软雅黑" panose="020B0503020204020204" pitchFamily="34" charset="-122"/>
                  <a:ea typeface="微软雅黑" panose="020B0503020204020204" pitchFamily="34" charset="-122"/>
                </a:rPr>
                <a:t>了解</a:t>
              </a:r>
            </a:p>
          </p:txBody>
        </p:sp>
      </p:grpSp>
      <p:grpSp>
        <p:nvGrpSpPr>
          <p:cNvPr id="46" name="组合 45"/>
          <p:cNvGrpSpPr>
            <a:grpSpLocks/>
          </p:cNvGrpSpPr>
          <p:nvPr/>
        </p:nvGrpSpPr>
        <p:grpSpPr bwMode="auto">
          <a:xfrm>
            <a:off x="260350" y="1474788"/>
            <a:ext cx="3068936" cy="1152525"/>
            <a:chOff x="128821" y="1605947"/>
            <a:chExt cx="3068729" cy="1149823"/>
          </a:xfrm>
        </p:grpSpPr>
        <p:sp>
          <p:nvSpPr>
            <p:cNvPr id="3101" name="矩形 5"/>
            <p:cNvSpPr>
              <a:spLocks noChangeArrowheads="1"/>
            </p:cNvSpPr>
            <p:nvPr/>
          </p:nvSpPr>
          <p:spPr bwMode="auto">
            <a:xfrm>
              <a:off x="801421" y="1637819"/>
              <a:ext cx="2396129" cy="952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indent="-457200">
                <a:lnSpc>
                  <a:spcPts val="3600"/>
                </a:lnSpc>
              </a:pPr>
              <a:r>
                <a:rPr lang="zh-CN" altLang="en-US" b="1" dirty="0">
                  <a:latin typeface="微软雅黑" pitchFamily="34" charset="-122"/>
                  <a:ea typeface="微软雅黑" pitchFamily="34" charset="-122"/>
                </a:rPr>
                <a:t>理解</a:t>
              </a:r>
              <a:r>
                <a:rPr lang="en-US" altLang="zh-CN" b="1" dirty="0">
                  <a:solidFill>
                    <a:srgbClr val="1369B2"/>
                  </a:solidFill>
                  <a:latin typeface="微软雅黑" pitchFamily="34" charset="-122"/>
                  <a:ea typeface="微软雅黑" pitchFamily="34" charset="-122"/>
                </a:rPr>
                <a:t>MapReduce</a:t>
              </a:r>
              <a:r>
                <a:rPr lang="zh-CN" altLang="en-US" b="1" dirty="0">
                  <a:latin typeface="微软雅黑" pitchFamily="34" charset="-122"/>
                  <a:ea typeface="微软雅黑" pitchFamily="34" charset="-122"/>
                </a:rPr>
                <a:t>的</a:t>
              </a:r>
              <a:r>
                <a:rPr lang="zh-CN" altLang="en-US" b="1" dirty="0">
                  <a:solidFill>
                    <a:srgbClr val="1369B2"/>
                  </a:solidFill>
                  <a:latin typeface="微软雅黑" pitchFamily="34" charset="-122"/>
                  <a:ea typeface="微软雅黑" pitchFamily="34" charset="-122"/>
                </a:rPr>
                <a:t>核心思想</a:t>
              </a:r>
              <a:endParaRPr lang="en-US" altLang="zh-CN" b="1" dirty="0">
                <a:solidFill>
                  <a:srgbClr val="1369B2"/>
                </a:solidFill>
                <a:latin typeface="微软雅黑" pitchFamily="34" charset="-122"/>
                <a:ea typeface="微软雅黑" pitchFamily="34" charset="-122"/>
              </a:endParaRPr>
            </a:p>
          </p:txBody>
        </p:sp>
        <p:grpSp>
          <p:nvGrpSpPr>
            <p:cNvPr id="3102" name="组合 16"/>
            <p:cNvGrpSpPr>
              <a:grpSpLocks/>
            </p:cNvGrpSpPr>
            <p:nvPr/>
          </p:nvGrpSpPr>
          <p:grpSpPr bwMode="auto">
            <a:xfrm>
              <a:off x="402202" y="2103290"/>
              <a:ext cx="2352574" cy="652480"/>
              <a:chOff x="795896" y="2351986"/>
              <a:chExt cx="2351394" cy="652471"/>
            </a:xfrm>
          </p:grpSpPr>
          <p:cxnSp>
            <p:nvCxnSpPr>
              <p:cNvPr id="3106" name="直接连接符 7"/>
              <p:cNvCxnSpPr>
                <a:cxnSpLocks noChangeShapeType="1"/>
              </p:cNvCxnSpPr>
              <p:nvPr/>
            </p:nvCxnSpPr>
            <p:spPr bwMode="auto">
              <a:xfrm>
                <a:off x="795896" y="2351986"/>
                <a:ext cx="419799" cy="644105"/>
              </a:xfrm>
              <a:prstGeom prst="line">
                <a:avLst/>
              </a:prstGeom>
              <a:noFill/>
              <a:ln w="28575" algn="ctr">
                <a:solidFill>
                  <a:srgbClr val="1369B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07" name="直接连接符 10"/>
              <p:cNvCxnSpPr>
                <a:cxnSpLocks noChangeShapeType="1"/>
              </p:cNvCxnSpPr>
              <p:nvPr/>
            </p:nvCxnSpPr>
            <p:spPr bwMode="auto">
              <a:xfrm flipV="1">
                <a:off x="1222939" y="2996091"/>
                <a:ext cx="1924351" cy="8366"/>
              </a:xfrm>
              <a:prstGeom prst="line">
                <a:avLst/>
              </a:prstGeom>
              <a:noFill/>
              <a:ln w="28575" algn="ctr">
                <a:solidFill>
                  <a:srgbClr val="1369B2"/>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3103" name="组合 15"/>
            <p:cNvGrpSpPr>
              <a:grpSpLocks/>
            </p:cNvGrpSpPr>
            <p:nvPr/>
          </p:nvGrpSpPr>
          <p:grpSpPr bwMode="auto">
            <a:xfrm>
              <a:off x="128821" y="1605947"/>
              <a:ext cx="474669" cy="522442"/>
              <a:chOff x="1207310" y="3521532"/>
              <a:chExt cx="474431" cy="522435"/>
            </a:xfrm>
          </p:grpSpPr>
          <p:sp>
            <p:nvSpPr>
              <p:cNvPr id="51" name="椭圆 50"/>
              <p:cNvSpPr/>
              <p:nvPr/>
            </p:nvSpPr>
            <p:spPr bwMode="auto">
              <a:xfrm>
                <a:off x="1207310" y="3550040"/>
                <a:ext cx="474393" cy="475127"/>
              </a:xfrm>
              <a:prstGeom prst="ellipse">
                <a:avLst/>
              </a:prstGeom>
              <a:solidFill>
                <a:srgbClr val="1369B2"/>
              </a:solidFill>
              <a:ln w="28575" cap="flat" cmpd="sng" algn="ctr">
                <a:noFill/>
                <a:prstDash val="solid"/>
                <a:round/>
                <a:headEnd type="none" w="med" len="med"/>
                <a:tailEnd type="none" w="med" len="med"/>
              </a:ln>
              <a:effectLst>
                <a:outerShdw blurRad="25400" dist="12700" dir="2700000" algn="tl" rotWithShape="0">
                  <a:prstClr val="black">
                    <a:alpha val="40000"/>
                  </a:prstClr>
                </a:outerShdw>
              </a:effectLst>
            </p:spPr>
            <p:txBody>
              <a:bodyPr/>
              <a:lstStyle/>
              <a:p>
                <a:pPr>
                  <a:buFont typeface="Arial" pitchFamily="34" charset="0"/>
                  <a:buNone/>
                  <a:defRPr/>
                </a:pPr>
                <a:endParaRPr lang="zh-CN" altLang="en-US">
                  <a:latin typeface="Arial" charset="0"/>
                </a:endParaRPr>
              </a:p>
            </p:txBody>
          </p:sp>
          <p:sp>
            <p:nvSpPr>
              <p:cNvPr id="52" name="TextBox 51"/>
              <p:cNvSpPr txBox="1"/>
              <p:nvPr/>
            </p:nvSpPr>
            <p:spPr>
              <a:xfrm>
                <a:off x="1262841" y="3521532"/>
                <a:ext cx="334771" cy="522640"/>
              </a:xfrm>
              <a:prstGeom prst="rect">
                <a:avLst/>
              </a:prstGeom>
              <a:noFill/>
              <a:effectLst>
                <a:outerShdw blurRad="12700" dist="12700" dir="2700000" algn="tl" rotWithShape="0">
                  <a:prstClr val="black">
                    <a:alpha val="40000"/>
                  </a:prstClr>
                </a:outerShdw>
              </a:effectLst>
            </p:spPr>
            <p:txBody>
              <a:bodyPr>
                <a:spAutoFit/>
              </a:bodyPr>
              <a:lstStyle/>
              <a:p>
                <a:pPr>
                  <a:defRPr/>
                </a:pPr>
                <a:r>
                  <a:rPr lang="en-US" altLang="zh-CN" sz="2800" b="1" dirty="0">
                    <a:solidFill>
                      <a:schemeClr val="bg1"/>
                    </a:solidFill>
                    <a:latin typeface="Times New Roman" panose="02020603050405020304" pitchFamily="18" charset="0"/>
                    <a:ea typeface="宋体" charset="-122"/>
                    <a:cs typeface="Times New Roman" panose="02020603050405020304" pitchFamily="18" charset="0"/>
                  </a:rPr>
                  <a:t>1</a:t>
                </a:r>
                <a:endParaRPr lang="zh-CN" altLang="en-US" sz="2800" b="1" dirty="0">
                  <a:solidFill>
                    <a:schemeClr val="bg1"/>
                  </a:solidFill>
                  <a:latin typeface="Times New Roman" panose="02020603050405020304" pitchFamily="18" charset="0"/>
                  <a:ea typeface="宋体" charset="-122"/>
                  <a:cs typeface="Times New Roman" panose="02020603050405020304" pitchFamily="18" charset="0"/>
                </a:endParaRPr>
              </a:p>
            </p:txBody>
          </p:sp>
        </p:grpSp>
      </p:grpSp>
      <p:grpSp>
        <p:nvGrpSpPr>
          <p:cNvPr id="55" name="组合 54"/>
          <p:cNvGrpSpPr>
            <a:grpSpLocks/>
          </p:cNvGrpSpPr>
          <p:nvPr/>
        </p:nvGrpSpPr>
        <p:grpSpPr bwMode="auto">
          <a:xfrm>
            <a:off x="5964879" y="1474788"/>
            <a:ext cx="2928290" cy="1136649"/>
            <a:chOff x="5769921" y="2076551"/>
            <a:chExt cx="2926404" cy="1133374"/>
          </a:xfrm>
        </p:grpSpPr>
        <p:grpSp>
          <p:nvGrpSpPr>
            <p:cNvPr id="3094" name="组合 32"/>
            <p:cNvGrpSpPr>
              <a:grpSpLocks/>
            </p:cNvGrpSpPr>
            <p:nvPr/>
          </p:nvGrpSpPr>
          <p:grpSpPr bwMode="auto">
            <a:xfrm flipH="1">
              <a:off x="5945199" y="2557463"/>
              <a:ext cx="2486014" cy="652462"/>
              <a:chOff x="860198" y="2352244"/>
              <a:chExt cx="2486271" cy="652213"/>
            </a:xfrm>
          </p:grpSpPr>
          <p:cxnSp>
            <p:nvCxnSpPr>
              <p:cNvPr id="3099" name="直接连接符 33"/>
              <p:cNvCxnSpPr>
                <a:cxnSpLocks noChangeShapeType="1"/>
              </p:cNvCxnSpPr>
              <p:nvPr/>
            </p:nvCxnSpPr>
            <p:spPr bwMode="auto">
              <a:xfrm>
                <a:off x="860198" y="2352244"/>
                <a:ext cx="372267" cy="652213"/>
              </a:xfrm>
              <a:prstGeom prst="line">
                <a:avLst/>
              </a:prstGeom>
              <a:noFill/>
              <a:ln w="28575" algn="ctr">
                <a:solidFill>
                  <a:srgbClr val="1369B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00" name="直接连接符 34"/>
              <p:cNvCxnSpPr>
                <a:cxnSpLocks noChangeShapeType="1"/>
              </p:cNvCxnSpPr>
              <p:nvPr/>
            </p:nvCxnSpPr>
            <p:spPr bwMode="auto">
              <a:xfrm>
                <a:off x="1222938" y="3004457"/>
                <a:ext cx="2123531" cy="0"/>
              </a:xfrm>
              <a:prstGeom prst="line">
                <a:avLst/>
              </a:prstGeom>
              <a:noFill/>
              <a:ln w="28575" algn="ctr">
                <a:solidFill>
                  <a:srgbClr val="1369B2"/>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3095" name="组合 35"/>
            <p:cNvGrpSpPr>
              <a:grpSpLocks/>
            </p:cNvGrpSpPr>
            <p:nvPr/>
          </p:nvGrpSpPr>
          <p:grpSpPr bwMode="auto">
            <a:xfrm>
              <a:off x="8223250" y="2109791"/>
              <a:ext cx="473075" cy="522287"/>
              <a:chOff x="1232465" y="3530023"/>
              <a:chExt cx="474415" cy="522742"/>
            </a:xfrm>
          </p:grpSpPr>
          <p:sp>
            <p:nvSpPr>
              <p:cNvPr id="59" name="椭圆 58"/>
              <p:cNvSpPr/>
              <p:nvPr/>
            </p:nvSpPr>
            <p:spPr bwMode="auto">
              <a:xfrm>
                <a:off x="1232771" y="3558541"/>
                <a:ext cx="474109" cy="475292"/>
              </a:xfrm>
              <a:prstGeom prst="ellipse">
                <a:avLst/>
              </a:prstGeom>
              <a:solidFill>
                <a:srgbClr val="1369B2"/>
              </a:solidFill>
              <a:ln w="28575" cap="flat" cmpd="sng" algn="ctr">
                <a:noFill/>
                <a:prstDash val="solid"/>
                <a:round/>
                <a:headEnd type="none" w="med" len="med"/>
                <a:tailEnd type="none" w="med" len="med"/>
              </a:ln>
              <a:effectLst>
                <a:outerShdw blurRad="25400" dist="12700" dir="2700000" algn="tl" rotWithShape="0">
                  <a:prstClr val="black">
                    <a:alpha val="40000"/>
                  </a:prstClr>
                </a:outerShdw>
              </a:effectLst>
            </p:spPr>
            <p:txBody>
              <a:bodyPr/>
              <a:lstStyle/>
              <a:p>
                <a:pPr>
                  <a:buFont typeface="Arial" pitchFamily="34" charset="0"/>
                  <a:buNone/>
                  <a:defRPr/>
                </a:pPr>
                <a:endParaRPr lang="zh-CN" altLang="en-US">
                  <a:latin typeface="Arial" charset="0"/>
                </a:endParaRPr>
              </a:p>
            </p:txBody>
          </p:sp>
          <p:sp>
            <p:nvSpPr>
              <p:cNvPr id="60" name="TextBox 59"/>
              <p:cNvSpPr txBox="1"/>
              <p:nvPr/>
            </p:nvSpPr>
            <p:spPr>
              <a:xfrm>
                <a:off x="1301183" y="3530023"/>
                <a:ext cx="335694" cy="522821"/>
              </a:xfrm>
              <a:prstGeom prst="rect">
                <a:avLst/>
              </a:prstGeom>
              <a:noFill/>
              <a:effectLst>
                <a:outerShdw blurRad="12700" dist="12700" dir="2700000" algn="tl" rotWithShape="0">
                  <a:prstClr val="black">
                    <a:alpha val="40000"/>
                  </a:prstClr>
                </a:outerShdw>
              </a:effectLst>
            </p:spPr>
            <p:txBody>
              <a:bodyPr>
                <a:spAutoFit/>
              </a:bodyPr>
              <a:lstStyle/>
              <a:p>
                <a:pPr>
                  <a:defRPr/>
                </a:pPr>
                <a:r>
                  <a:rPr lang="en-US" altLang="zh-CN" sz="2800" b="1" dirty="0">
                    <a:solidFill>
                      <a:schemeClr val="bg1"/>
                    </a:solidFill>
                    <a:latin typeface="Times New Roman" panose="02020603050405020304" pitchFamily="18" charset="0"/>
                    <a:ea typeface="宋体" charset="-122"/>
                    <a:cs typeface="Times New Roman" panose="02020603050405020304" pitchFamily="18" charset="0"/>
                  </a:rPr>
                  <a:t>2</a:t>
                </a:r>
                <a:endParaRPr lang="zh-CN" altLang="en-US" sz="2800" b="1" dirty="0">
                  <a:solidFill>
                    <a:schemeClr val="bg1"/>
                  </a:solidFill>
                  <a:latin typeface="Times New Roman" panose="02020603050405020304" pitchFamily="18" charset="0"/>
                  <a:ea typeface="宋体" charset="-122"/>
                  <a:cs typeface="Times New Roman" panose="02020603050405020304" pitchFamily="18" charset="0"/>
                </a:endParaRPr>
              </a:p>
            </p:txBody>
          </p:sp>
        </p:grpSp>
        <p:sp>
          <p:nvSpPr>
            <p:cNvPr id="3096" name="矩形 46"/>
            <p:cNvSpPr>
              <a:spLocks noChangeArrowheads="1"/>
            </p:cNvSpPr>
            <p:nvPr/>
          </p:nvSpPr>
          <p:spPr bwMode="auto">
            <a:xfrm>
              <a:off x="5769921" y="2076551"/>
              <a:ext cx="2567318" cy="952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nSpc>
                  <a:spcPts val="3600"/>
                </a:lnSpc>
              </a:pPr>
              <a:r>
                <a:rPr lang="zh-CN" altLang="en-US" b="1" dirty="0">
                  <a:latin typeface="微软雅黑" pitchFamily="34" charset="-122"/>
                  <a:ea typeface="微软雅黑" pitchFamily="34" charset="-122"/>
                </a:rPr>
                <a:t>掌握</a:t>
              </a:r>
              <a:r>
                <a:rPr lang="en-US" altLang="zh-CN" b="1" dirty="0">
                  <a:solidFill>
                    <a:srgbClr val="1369B2"/>
                  </a:solidFill>
                  <a:latin typeface="微软雅黑" pitchFamily="34" charset="-122"/>
                  <a:ea typeface="微软雅黑" pitchFamily="34" charset="-122"/>
                </a:rPr>
                <a:t>MapReduce</a:t>
              </a:r>
              <a:r>
                <a:rPr lang="zh-CN" altLang="en-US" b="1" dirty="0">
                  <a:latin typeface="微软雅黑" pitchFamily="34" charset="-122"/>
                  <a:ea typeface="微软雅黑" pitchFamily="34" charset="-122"/>
                </a:rPr>
                <a:t>的</a:t>
              </a:r>
              <a:r>
                <a:rPr lang="zh-CN" altLang="en-US" b="1" dirty="0">
                  <a:solidFill>
                    <a:srgbClr val="1369B2"/>
                  </a:solidFill>
                  <a:latin typeface="微软雅黑" pitchFamily="34" charset="-122"/>
                  <a:ea typeface="微软雅黑" pitchFamily="34" charset="-122"/>
                </a:rPr>
                <a:t>编程模型</a:t>
              </a:r>
              <a:r>
                <a:rPr lang="zh-CN" altLang="en-US" b="1" dirty="0">
                  <a:latin typeface="微软雅黑" pitchFamily="34" charset="-122"/>
                  <a:ea typeface="微软雅黑" pitchFamily="34" charset="-122"/>
                </a:rPr>
                <a:t>和</a:t>
              </a:r>
              <a:r>
                <a:rPr lang="zh-CN" altLang="en-US" b="1" dirty="0">
                  <a:solidFill>
                    <a:srgbClr val="1369B2"/>
                  </a:solidFill>
                  <a:latin typeface="微软雅黑" pitchFamily="34" charset="-122"/>
                  <a:ea typeface="微软雅黑" pitchFamily="34" charset="-122"/>
                </a:rPr>
                <a:t>工作原理</a:t>
              </a:r>
              <a:endParaRPr lang="zh-CN" altLang="zh-CN" b="1" dirty="0">
                <a:solidFill>
                  <a:srgbClr val="1369B2"/>
                </a:solidFill>
                <a:latin typeface="微软雅黑" pitchFamily="34" charset="-122"/>
                <a:ea typeface="微软雅黑" pitchFamily="34" charset="-122"/>
              </a:endParaRPr>
            </a:p>
          </p:txBody>
        </p:sp>
      </p:grpSp>
      <p:grpSp>
        <p:nvGrpSpPr>
          <p:cNvPr id="63" name="组合 62"/>
          <p:cNvGrpSpPr>
            <a:grpSpLocks/>
          </p:cNvGrpSpPr>
          <p:nvPr/>
        </p:nvGrpSpPr>
        <p:grpSpPr bwMode="auto">
          <a:xfrm>
            <a:off x="6073346" y="4737100"/>
            <a:ext cx="2878574" cy="1104900"/>
            <a:chOff x="5818096" y="4225925"/>
            <a:chExt cx="2878229" cy="1104900"/>
          </a:xfrm>
        </p:grpSpPr>
        <p:sp>
          <p:nvSpPr>
            <p:cNvPr id="3087" name="矩形 51"/>
            <p:cNvSpPr>
              <a:spLocks noChangeArrowheads="1"/>
            </p:cNvSpPr>
            <p:nvPr/>
          </p:nvSpPr>
          <p:spPr bwMode="auto">
            <a:xfrm>
              <a:off x="5818096" y="4318407"/>
              <a:ext cx="2599295" cy="874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nSpc>
                  <a:spcPct val="150000"/>
                </a:lnSpc>
              </a:pPr>
              <a:r>
                <a:rPr lang="zh-CN" altLang="en-US" b="1" dirty="0">
                  <a:latin typeface="微软雅黑" pitchFamily="34" charset="-122"/>
                  <a:ea typeface="微软雅黑" pitchFamily="34" charset="-122"/>
                </a:rPr>
                <a:t>了解</a:t>
              </a:r>
              <a:r>
                <a:rPr lang="en-US" altLang="zh-CN" b="1" dirty="0">
                  <a:solidFill>
                    <a:srgbClr val="1369B2"/>
                  </a:solidFill>
                  <a:latin typeface="微软雅黑" pitchFamily="34" charset="-122"/>
                  <a:ea typeface="微软雅黑" pitchFamily="34" charset="-122"/>
                </a:rPr>
                <a:t>MapReduce</a:t>
              </a:r>
              <a:r>
                <a:rPr lang="zh-CN" altLang="en-US" b="1" dirty="0">
                  <a:latin typeface="微软雅黑" pitchFamily="34" charset="-122"/>
                  <a:ea typeface="微软雅黑" pitchFamily="34" charset="-122"/>
                </a:rPr>
                <a:t>的</a:t>
              </a:r>
              <a:endParaRPr lang="en-US" altLang="zh-CN" b="1" dirty="0">
                <a:latin typeface="微软雅黑" pitchFamily="34" charset="-122"/>
                <a:ea typeface="微软雅黑" pitchFamily="34" charset="-122"/>
              </a:endParaRPr>
            </a:p>
            <a:p>
              <a:pPr>
                <a:lnSpc>
                  <a:spcPct val="150000"/>
                </a:lnSpc>
              </a:pPr>
              <a:r>
                <a:rPr lang="zh-CN" altLang="en-US" b="1" dirty="0">
                  <a:solidFill>
                    <a:srgbClr val="1369B2"/>
                  </a:solidFill>
                  <a:latin typeface="微软雅黑" pitchFamily="34" charset="-122"/>
                  <a:ea typeface="微软雅黑" pitchFamily="34" charset="-122"/>
                </a:rPr>
                <a:t>优化策略</a:t>
              </a:r>
              <a:endParaRPr lang="zh-CN" altLang="zh-CN" b="1" dirty="0">
                <a:solidFill>
                  <a:srgbClr val="1369B2"/>
                </a:solidFill>
                <a:latin typeface="微软雅黑" pitchFamily="34" charset="-122"/>
                <a:ea typeface="微软雅黑" pitchFamily="34" charset="-122"/>
              </a:endParaRPr>
            </a:p>
          </p:txBody>
        </p:sp>
        <p:grpSp>
          <p:nvGrpSpPr>
            <p:cNvPr id="3088" name="组合 38"/>
            <p:cNvGrpSpPr>
              <a:grpSpLocks/>
            </p:cNvGrpSpPr>
            <p:nvPr/>
          </p:nvGrpSpPr>
          <p:grpSpPr bwMode="auto">
            <a:xfrm rot="10800000">
              <a:off x="5885990" y="4225925"/>
              <a:ext cx="2545223" cy="652463"/>
              <a:chOff x="860198" y="2352244"/>
              <a:chExt cx="2545487" cy="652213"/>
            </a:xfrm>
          </p:grpSpPr>
          <p:cxnSp>
            <p:nvCxnSpPr>
              <p:cNvPr id="3092" name="直接连接符 39"/>
              <p:cNvCxnSpPr>
                <a:cxnSpLocks noChangeShapeType="1"/>
              </p:cNvCxnSpPr>
              <p:nvPr/>
            </p:nvCxnSpPr>
            <p:spPr bwMode="auto">
              <a:xfrm>
                <a:off x="860198" y="2352244"/>
                <a:ext cx="372267" cy="652213"/>
              </a:xfrm>
              <a:prstGeom prst="line">
                <a:avLst/>
              </a:prstGeom>
              <a:noFill/>
              <a:ln w="28575" algn="ctr">
                <a:solidFill>
                  <a:srgbClr val="1369B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93" name="直接连接符 40"/>
              <p:cNvCxnSpPr>
                <a:cxnSpLocks noChangeShapeType="1"/>
              </p:cNvCxnSpPr>
              <p:nvPr/>
            </p:nvCxnSpPr>
            <p:spPr bwMode="auto">
              <a:xfrm rot="10800000" flipH="1">
                <a:off x="1222937" y="3004457"/>
                <a:ext cx="2182748" cy="0"/>
              </a:xfrm>
              <a:prstGeom prst="line">
                <a:avLst/>
              </a:prstGeom>
              <a:noFill/>
              <a:ln w="28575" algn="ctr">
                <a:solidFill>
                  <a:srgbClr val="1369B2"/>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3089" name="组合 41"/>
            <p:cNvGrpSpPr>
              <a:grpSpLocks/>
            </p:cNvGrpSpPr>
            <p:nvPr/>
          </p:nvGrpSpPr>
          <p:grpSpPr bwMode="auto">
            <a:xfrm flipH="1">
              <a:off x="8223250" y="4806950"/>
              <a:ext cx="473075" cy="523875"/>
              <a:chOff x="1232465" y="3533629"/>
              <a:chExt cx="474415" cy="523220"/>
            </a:xfrm>
          </p:grpSpPr>
          <p:sp>
            <p:nvSpPr>
              <p:cNvPr id="73" name="椭圆 72"/>
              <p:cNvSpPr/>
              <p:nvPr/>
            </p:nvSpPr>
            <p:spPr bwMode="auto">
              <a:xfrm>
                <a:off x="1232465" y="3558997"/>
                <a:ext cx="474359" cy="474070"/>
              </a:xfrm>
              <a:prstGeom prst="ellipse">
                <a:avLst/>
              </a:prstGeom>
              <a:solidFill>
                <a:srgbClr val="1369B2"/>
              </a:solidFill>
              <a:ln w="28575" cap="flat" cmpd="sng" algn="ctr">
                <a:noFill/>
                <a:prstDash val="solid"/>
                <a:round/>
                <a:headEnd type="none" w="med" len="med"/>
                <a:tailEnd type="none" w="med" len="med"/>
              </a:ln>
              <a:effectLst>
                <a:outerShdw blurRad="25400" dist="12700" dir="2700000" algn="tl" rotWithShape="0">
                  <a:prstClr val="black">
                    <a:alpha val="40000"/>
                  </a:prstClr>
                </a:outerShdw>
              </a:effectLst>
            </p:spPr>
            <p:txBody>
              <a:bodyPr/>
              <a:lstStyle/>
              <a:p>
                <a:pPr>
                  <a:buFont typeface="Arial" pitchFamily="34" charset="0"/>
                  <a:buNone/>
                  <a:defRPr/>
                </a:pPr>
                <a:endParaRPr lang="zh-CN" altLang="en-US">
                  <a:latin typeface="Arial" charset="0"/>
                </a:endParaRPr>
              </a:p>
            </p:txBody>
          </p:sp>
          <p:sp>
            <p:nvSpPr>
              <p:cNvPr id="74" name="TextBox 73"/>
              <p:cNvSpPr txBox="1"/>
              <p:nvPr/>
            </p:nvSpPr>
            <p:spPr>
              <a:xfrm>
                <a:off x="1305688" y="3533629"/>
                <a:ext cx="335872" cy="523220"/>
              </a:xfrm>
              <a:prstGeom prst="rect">
                <a:avLst/>
              </a:prstGeom>
              <a:noFill/>
              <a:effectLst>
                <a:outerShdw blurRad="12700" dist="12700" dir="2700000" algn="tl" rotWithShape="0">
                  <a:prstClr val="black">
                    <a:alpha val="40000"/>
                  </a:prstClr>
                </a:outerShdw>
              </a:effectLst>
            </p:spPr>
            <p:txBody>
              <a:bodyPr>
                <a:spAutoFit/>
              </a:bodyPr>
              <a:lstStyle/>
              <a:p>
                <a:pPr>
                  <a:defRPr/>
                </a:pPr>
                <a:r>
                  <a:rPr lang="en-US" altLang="zh-CN" sz="2800" b="1" dirty="0">
                    <a:solidFill>
                      <a:schemeClr val="bg1"/>
                    </a:solidFill>
                    <a:latin typeface="Times New Roman" panose="02020603050405020304" pitchFamily="18" charset="0"/>
                    <a:ea typeface="宋体" charset="-122"/>
                    <a:cs typeface="Times New Roman" panose="02020603050405020304" pitchFamily="18" charset="0"/>
                  </a:rPr>
                  <a:t>3</a:t>
                </a:r>
                <a:endParaRPr lang="zh-CN" altLang="en-US" sz="2800" b="1" dirty="0">
                  <a:solidFill>
                    <a:schemeClr val="bg1"/>
                  </a:solidFill>
                  <a:latin typeface="Times New Roman" panose="02020603050405020304" pitchFamily="18" charset="0"/>
                  <a:ea typeface="宋体" charset="-122"/>
                  <a:cs typeface="Times New Roman" panose="02020603050405020304" pitchFamily="18" charset="0"/>
                </a:endParaRPr>
              </a:p>
            </p:txBody>
          </p:sp>
        </p:grpSp>
      </p:grpSp>
      <p:grpSp>
        <p:nvGrpSpPr>
          <p:cNvPr id="80" name="组合 79"/>
          <p:cNvGrpSpPr>
            <a:grpSpLocks/>
          </p:cNvGrpSpPr>
          <p:nvPr/>
        </p:nvGrpSpPr>
        <p:grpSpPr bwMode="auto">
          <a:xfrm>
            <a:off x="185738" y="4740275"/>
            <a:ext cx="3101531" cy="1130300"/>
            <a:chOff x="126620" y="4832230"/>
            <a:chExt cx="3102225" cy="1128671"/>
          </a:xfrm>
        </p:grpSpPr>
        <p:grpSp>
          <p:nvGrpSpPr>
            <p:cNvPr id="3080" name="组合 16"/>
            <p:cNvGrpSpPr>
              <a:grpSpLocks/>
            </p:cNvGrpSpPr>
            <p:nvPr/>
          </p:nvGrpSpPr>
          <p:grpSpPr bwMode="auto">
            <a:xfrm flipV="1">
              <a:off x="385273" y="4832230"/>
              <a:ext cx="2542358" cy="696094"/>
              <a:chOff x="808156" y="2500823"/>
              <a:chExt cx="2181522" cy="522506"/>
            </a:xfrm>
          </p:grpSpPr>
          <p:cxnSp>
            <p:nvCxnSpPr>
              <p:cNvPr id="3085" name="直接连接符 7"/>
              <p:cNvCxnSpPr>
                <a:cxnSpLocks noChangeShapeType="1"/>
              </p:cNvCxnSpPr>
              <p:nvPr/>
            </p:nvCxnSpPr>
            <p:spPr bwMode="auto">
              <a:xfrm>
                <a:off x="808156" y="2500823"/>
                <a:ext cx="402712" cy="522506"/>
              </a:xfrm>
              <a:prstGeom prst="line">
                <a:avLst/>
              </a:prstGeom>
              <a:noFill/>
              <a:ln w="28575" algn="ctr">
                <a:solidFill>
                  <a:srgbClr val="1369B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86" name="直接连接符 10"/>
              <p:cNvCxnSpPr>
                <a:cxnSpLocks noChangeShapeType="1"/>
              </p:cNvCxnSpPr>
              <p:nvPr/>
            </p:nvCxnSpPr>
            <p:spPr bwMode="auto">
              <a:xfrm flipV="1">
                <a:off x="1208541" y="3013231"/>
                <a:ext cx="1781137" cy="3808"/>
              </a:xfrm>
              <a:prstGeom prst="line">
                <a:avLst/>
              </a:prstGeom>
              <a:noFill/>
              <a:ln w="28575" algn="ctr">
                <a:solidFill>
                  <a:srgbClr val="1369B2"/>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3081" name="组合 41"/>
            <p:cNvGrpSpPr>
              <a:grpSpLocks/>
            </p:cNvGrpSpPr>
            <p:nvPr/>
          </p:nvGrpSpPr>
          <p:grpSpPr bwMode="auto">
            <a:xfrm flipH="1">
              <a:off x="126620" y="5436138"/>
              <a:ext cx="473101" cy="524763"/>
              <a:chOff x="4187740" y="3324510"/>
              <a:chExt cx="474299" cy="524004"/>
            </a:xfrm>
          </p:grpSpPr>
          <p:sp>
            <p:nvSpPr>
              <p:cNvPr id="84" name="椭圆 83"/>
              <p:cNvSpPr/>
              <p:nvPr/>
            </p:nvSpPr>
            <p:spPr bwMode="auto">
              <a:xfrm>
                <a:off x="4187660" y="3375221"/>
                <a:ext cx="474379" cy="473293"/>
              </a:xfrm>
              <a:prstGeom prst="ellipse">
                <a:avLst/>
              </a:prstGeom>
              <a:solidFill>
                <a:srgbClr val="1369B2"/>
              </a:solidFill>
              <a:ln w="28575" cap="flat" cmpd="sng" algn="ctr">
                <a:noFill/>
                <a:prstDash val="solid"/>
                <a:round/>
                <a:headEnd type="none" w="med" len="med"/>
                <a:tailEnd type="none" w="med" len="med"/>
              </a:ln>
              <a:effectLst>
                <a:outerShdw blurRad="25400" dist="12700" dir="2700000" algn="tl" rotWithShape="0">
                  <a:prstClr val="black">
                    <a:alpha val="40000"/>
                  </a:prstClr>
                </a:outerShdw>
              </a:effectLst>
            </p:spPr>
            <p:txBody>
              <a:bodyPr/>
              <a:lstStyle/>
              <a:p>
                <a:pPr>
                  <a:buFont typeface="Arial" pitchFamily="34" charset="0"/>
                  <a:buNone/>
                  <a:defRPr/>
                </a:pPr>
                <a:endParaRPr lang="zh-CN" altLang="en-US">
                  <a:latin typeface="Arial" charset="0"/>
                </a:endParaRPr>
              </a:p>
            </p:txBody>
          </p:sp>
          <p:sp>
            <p:nvSpPr>
              <p:cNvPr id="85" name="TextBox 84"/>
              <p:cNvSpPr txBox="1"/>
              <p:nvPr/>
            </p:nvSpPr>
            <p:spPr>
              <a:xfrm>
                <a:off x="4276805" y="3324568"/>
                <a:ext cx="335886" cy="522364"/>
              </a:xfrm>
              <a:prstGeom prst="rect">
                <a:avLst/>
              </a:prstGeom>
              <a:noFill/>
              <a:effectLst>
                <a:outerShdw blurRad="12700" dist="12700" dir="2700000" algn="tl" rotWithShape="0">
                  <a:prstClr val="black">
                    <a:alpha val="40000"/>
                  </a:prstClr>
                </a:outerShdw>
              </a:effectLst>
            </p:spPr>
            <p:txBody>
              <a:bodyPr>
                <a:spAutoFit/>
              </a:bodyPr>
              <a:lstStyle/>
              <a:p>
                <a:pPr>
                  <a:defRPr/>
                </a:pPr>
                <a:r>
                  <a:rPr lang="en-US" altLang="zh-CN" sz="2800" b="1" dirty="0">
                    <a:solidFill>
                      <a:schemeClr val="bg1"/>
                    </a:solidFill>
                    <a:latin typeface="Times New Roman" panose="02020603050405020304" pitchFamily="18" charset="0"/>
                    <a:ea typeface="宋体" charset="-122"/>
                    <a:cs typeface="Times New Roman" panose="02020603050405020304" pitchFamily="18" charset="0"/>
                  </a:rPr>
                  <a:t>4</a:t>
                </a:r>
                <a:endParaRPr lang="zh-CN" altLang="en-US" sz="2800" b="1" dirty="0">
                  <a:solidFill>
                    <a:schemeClr val="bg1"/>
                  </a:solidFill>
                  <a:latin typeface="Times New Roman" panose="02020603050405020304" pitchFamily="18" charset="0"/>
                  <a:ea typeface="宋体" charset="-122"/>
                  <a:cs typeface="Times New Roman" panose="02020603050405020304" pitchFamily="18" charset="0"/>
                </a:endParaRPr>
              </a:p>
            </p:txBody>
          </p:sp>
        </p:grpSp>
        <p:sp>
          <p:nvSpPr>
            <p:cNvPr id="3082" name="矩形 7"/>
            <p:cNvSpPr>
              <a:spLocks noChangeArrowheads="1"/>
            </p:cNvSpPr>
            <p:nvPr/>
          </p:nvSpPr>
          <p:spPr bwMode="auto">
            <a:xfrm>
              <a:off x="767757" y="4979577"/>
              <a:ext cx="2461088" cy="873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zh-CN" altLang="en-US" b="1" dirty="0">
                  <a:latin typeface="微软雅黑" pitchFamily="34" charset="-122"/>
                  <a:ea typeface="微软雅黑" pitchFamily="34" charset="-122"/>
                  <a:sym typeface="宋体" pitchFamily="2" charset="-122"/>
                </a:rPr>
                <a:t>掌握</a:t>
              </a:r>
              <a:r>
                <a:rPr lang="en-US" altLang="zh-CN" b="1" dirty="0">
                  <a:solidFill>
                    <a:srgbClr val="1369B2"/>
                  </a:solidFill>
                  <a:latin typeface="微软雅黑" pitchFamily="34" charset="-122"/>
                  <a:ea typeface="微软雅黑" pitchFamily="34" charset="-122"/>
                  <a:sym typeface="宋体" pitchFamily="2" charset="-122"/>
                </a:rPr>
                <a:t>MapReduce</a:t>
              </a:r>
              <a:r>
                <a:rPr lang="zh-CN" altLang="en-US" b="1" dirty="0">
                  <a:latin typeface="微软雅黑" pitchFamily="34" charset="-122"/>
                  <a:ea typeface="微软雅黑" pitchFamily="34" charset="-122"/>
                  <a:sym typeface="宋体" pitchFamily="2" charset="-122"/>
                </a:rPr>
                <a:t>常见</a:t>
              </a:r>
              <a:r>
                <a:rPr lang="zh-CN" altLang="en-US" b="1" dirty="0">
                  <a:solidFill>
                    <a:srgbClr val="1369B2"/>
                  </a:solidFill>
                  <a:latin typeface="微软雅黑" pitchFamily="34" charset="-122"/>
                  <a:ea typeface="微软雅黑" pitchFamily="34" charset="-122"/>
                  <a:sym typeface="宋体" pitchFamily="2" charset="-122"/>
                </a:rPr>
                <a:t>编程组件</a:t>
              </a:r>
              <a:r>
                <a:rPr lang="zh-CN" altLang="en-US" b="1" dirty="0">
                  <a:latin typeface="微软雅黑" pitchFamily="34" charset="-122"/>
                  <a:ea typeface="微软雅黑" pitchFamily="34" charset="-122"/>
                  <a:sym typeface="宋体" pitchFamily="2" charset="-122"/>
                </a:rPr>
                <a:t>的</a:t>
              </a:r>
              <a:r>
                <a:rPr lang="zh-CN" altLang="en-US" b="1" dirty="0">
                  <a:solidFill>
                    <a:srgbClr val="1369B2"/>
                  </a:solidFill>
                  <a:latin typeface="微软雅黑" pitchFamily="34" charset="-122"/>
                  <a:ea typeface="微软雅黑" pitchFamily="34" charset="-122"/>
                  <a:sym typeface="宋体" pitchFamily="2" charset="-122"/>
                </a:rPr>
                <a:t>使用</a:t>
              </a:r>
              <a:endParaRPr lang="en-US" altLang="zh-CN" b="1" dirty="0">
                <a:solidFill>
                  <a:srgbClr val="1369B2"/>
                </a:solidFill>
                <a:latin typeface="微软雅黑" pitchFamily="34" charset="-122"/>
                <a:ea typeface="微软雅黑" pitchFamily="34" charset="-122"/>
                <a:sym typeface="宋体" pitchFamily="2" charset="-122"/>
              </a:endParaRPr>
            </a:p>
          </p:txBody>
        </p:sp>
      </p:grpSp>
    </p:spTree>
    <p:custDataLst>
      <p:tags r:id="rId1"/>
    </p:custDataLst>
    <p:extLst>
      <p:ext uri="{BB962C8B-B14F-4D97-AF65-F5344CB8AC3E}">
        <p14:creationId xmlns:p14="http://schemas.microsoft.com/office/powerpoint/2010/main" val="470154330"/>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heel(1)">
                                      <p:cBhvr>
                                        <p:cTn id="7" dur="2000"/>
                                        <p:tgtEl>
                                          <p:spTgt spid="36"/>
                                        </p:tgtEl>
                                      </p:cBhvr>
                                    </p:animEffect>
                                  </p:childTnLst>
                                </p:cTn>
                              </p:par>
                              <p:par>
                                <p:cTn id="8" presetID="26" presetClass="emph" presetSubtype="0" fill="hold" grpId="0" nodeType="withEffect">
                                  <p:stCondLst>
                                    <p:cond delay="0"/>
                                  </p:stCondLst>
                                  <p:childTnLst>
                                    <p:animEffect transition="out" filter="fade">
                                      <p:cBhvr>
                                        <p:cTn id="9" dur="500" tmFilter="0, 0; .2, .5; .8, .5; 1, 0"/>
                                        <p:tgtEl>
                                          <p:spTgt spid="20482"/>
                                        </p:tgtEl>
                                      </p:cBhvr>
                                    </p:animEffect>
                                    <p:animScale>
                                      <p:cBhvr>
                                        <p:cTn id="10" dur="250" autoRev="1" fill="hold"/>
                                        <p:tgtEl>
                                          <p:spTgt spid="20482"/>
                                        </p:tgtEl>
                                      </p:cBhvr>
                                      <p:by x="105000" y="105000"/>
                                    </p:animScale>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nodeType="clickEffect">
                                  <p:stCondLst>
                                    <p:cond delay="0"/>
                                  </p:stCondLst>
                                  <p:childTnLst>
                                    <p:set>
                                      <p:cBhvr>
                                        <p:cTn id="14" dur="1" fill="hold">
                                          <p:stCondLst>
                                            <p:cond delay="0"/>
                                          </p:stCondLst>
                                        </p:cTn>
                                        <p:tgtEl>
                                          <p:spTgt spid="46"/>
                                        </p:tgtEl>
                                        <p:attrNameLst>
                                          <p:attrName>style.visibility</p:attrName>
                                        </p:attrNameLst>
                                      </p:cBhvr>
                                      <p:to>
                                        <p:strVal val="visible"/>
                                      </p:to>
                                    </p:set>
                                    <p:animEffect transition="in" filter="wipe(right)">
                                      <p:cBhvr>
                                        <p:cTn id="15" dur="500"/>
                                        <p:tgtEl>
                                          <p:spTgt spid="46"/>
                                        </p:tgtEl>
                                      </p:cBhvr>
                                    </p:animEffect>
                                  </p:childTnLst>
                                </p:cTn>
                              </p:par>
                            </p:childTnLst>
                          </p:cTn>
                        </p:par>
                        <p:par>
                          <p:cTn id="16" fill="hold" nodeType="afterGroup">
                            <p:stCondLst>
                              <p:cond delay="500"/>
                            </p:stCondLst>
                            <p:childTnLst>
                              <p:par>
                                <p:cTn id="17" presetID="26" presetClass="emph" presetSubtype="0" fill="hold" nodeType="afterEffect">
                                  <p:stCondLst>
                                    <p:cond delay="0"/>
                                  </p:stCondLst>
                                  <p:childTnLst>
                                    <p:animEffect transition="out" filter="fade">
                                      <p:cBhvr>
                                        <p:cTn id="18" dur="500" tmFilter="0, 0; .2, .5; .8, .5; 1, 0"/>
                                        <p:tgtEl>
                                          <p:spTgt spid="46"/>
                                        </p:tgtEl>
                                      </p:cBhvr>
                                    </p:animEffect>
                                    <p:animScale>
                                      <p:cBhvr>
                                        <p:cTn id="19" dur="250" autoRev="1" fill="hold"/>
                                        <p:tgtEl>
                                          <p:spTgt spid="46"/>
                                        </p:tgtEl>
                                      </p:cBhvr>
                                      <p:by x="105000" y="105000"/>
                                    </p:animScale>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nodeType="clickEffect">
                                  <p:stCondLst>
                                    <p:cond delay="0"/>
                                  </p:stCondLst>
                                  <p:childTnLst>
                                    <p:set>
                                      <p:cBhvr>
                                        <p:cTn id="23" dur="1" fill="hold">
                                          <p:stCondLst>
                                            <p:cond delay="0"/>
                                          </p:stCondLst>
                                        </p:cTn>
                                        <p:tgtEl>
                                          <p:spTgt spid="55"/>
                                        </p:tgtEl>
                                        <p:attrNameLst>
                                          <p:attrName>style.visibility</p:attrName>
                                        </p:attrNameLst>
                                      </p:cBhvr>
                                      <p:to>
                                        <p:strVal val="visible"/>
                                      </p:to>
                                    </p:set>
                                    <p:animEffect transition="in" filter="wipe(left)">
                                      <p:cBhvr>
                                        <p:cTn id="24" dur="500"/>
                                        <p:tgtEl>
                                          <p:spTgt spid="55"/>
                                        </p:tgtEl>
                                      </p:cBhvr>
                                    </p:animEffect>
                                  </p:childTnLst>
                                </p:cTn>
                              </p:par>
                            </p:childTnLst>
                          </p:cTn>
                        </p:par>
                        <p:par>
                          <p:cTn id="25" fill="hold" nodeType="afterGroup">
                            <p:stCondLst>
                              <p:cond delay="500"/>
                            </p:stCondLst>
                            <p:childTnLst>
                              <p:par>
                                <p:cTn id="26" presetID="26" presetClass="emph" presetSubtype="0" fill="hold" nodeType="afterEffect">
                                  <p:stCondLst>
                                    <p:cond delay="0"/>
                                  </p:stCondLst>
                                  <p:childTnLst>
                                    <p:animEffect transition="out" filter="fade">
                                      <p:cBhvr>
                                        <p:cTn id="27" dur="500" tmFilter="0, 0; .2, .5; .8, .5; 1, 0"/>
                                        <p:tgtEl>
                                          <p:spTgt spid="55"/>
                                        </p:tgtEl>
                                      </p:cBhvr>
                                    </p:animEffect>
                                    <p:animScale>
                                      <p:cBhvr>
                                        <p:cTn id="28" dur="250" autoRev="1" fill="hold"/>
                                        <p:tgtEl>
                                          <p:spTgt spid="55"/>
                                        </p:tgtEl>
                                      </p:cBhvr>
                                      <p:by x="105000" y="105000"/>
                                    </p:animScale>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8" fill="hold" nodeType="clickEffect">
                                  <p:stCondLst>
                                    <p:cond delay="0"/>
                                  </p:stCondLst>
                                  <p:childTnLst>
                                    <p:set>
                                      <p:cBhvr>
                                        <p:cTn id="32" dur="1" fill="hold">
                                          <p:stCondLst>
                                            <p:cond delay="0"/>
                                          </p:stCondLst>
                                        </p:cTn>
                                        <p:tgtEl>
                                          <p:spTgt spid="63"/>
                                        </p:tgtEl>
                                        <p:attrNameLst>
                                          <p:attrName>style.visibility</p:attrName>
                                        </p:attrNameLst>
                                      </p:cBhvr>
                                      <p:to>
                                        <p:strVal val="visible"/>
                                      </p:to>
                                    </p:set>
                                    <p:animEffect transition="in" filter="wipe(left)">
                                      <p:cBhvr>
                                        <p:cTn id="33" dur="500"/>
                                        <p:tgtEl>
                                          <p:spTgt spid="63"/>
                                        </p:tgtEl>
                                      </p:cBhvr>
                                    </p:animEffect>
                                  </p:childTnLst>
                                </p:cTn>
                              </p:par>
                            </p:childTnLst>
                          </p:cTn>
                        </p:par>
                        <p:par>
                          <p:cTn id="34" fill="hold" nodeType="afterGroup">
                            <p:stCondLst>
                              <p:cond delay="500"/>
                            </p:stCondLst>
                            <p:childTnLst>
                              <p:par>
                                <p:cTn id="35" presetID="26" presetClass="emph" presetSubtype="0" fill="hold" nodeType="afterEffect">
                                  <p:stCondLst>
                                    <p:cond delay="0"/>
                                  </p:stCondLst>
                                  <p:childTnLst>
                                    <p:animEffect transition="out" filter="fade">
                                      <p:cBhvr>
                                        <p:cTn id="36" dur="500" tmFilter="0, 0; .2, .5; .8, .5; 1, 0"/>
                                        <p:tgtEl>
                                          <p:spTgt spid="63"/>
                                        </p:tgtEl>
                                      </p:cBhvr>
                                    </p:animEffect>
                                    <p:animScale>
                                      <p:cBhvr>
                                        <p:cTn id="37" dur="250" autoRev="1" fill="hold"/>
                                        <p:tgtEl>
                                          <p:spTgt spid="63"/>
                                        </p:tgtEl>
                                      </p:cBhvr>
                                      <p:by x="105000" y="105000"/>
                                    </p:animScale>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2" fill="hold" nodeType="clickEffect">
                                  <p:stCondLst>
                                    <p:cond delay="0"/>
                                  </p:stCondLst>
                                  <p:childTnLst>
                                    <p:set>
                                      <p:cBhvr>
                                        <p:cTn id="41" dur="1" fill="hold">
                                          <p:stCondLst>
                                            <p:cond delay="0"/>
                                          </p:stCondLst>
                                        </p:cTn>
                                        <p:tgtEl>
                                          <p:spTgt spid="80"/>
                                        </p:tgtEl>
                                        <p:attrNameLst>
                                          <p:attrName>style.visibility</p:attrName>
                                        </p:attrNameLst>
                                      </p:cBhvr>
                                      <p:to>
                                        <p:strVal val="visible"/>
                                      </p:to>
                                    </p:set>
                                    <p:animEffect transition="in" filter="wipe(right)">
                                      <p:cBhvr>
                                        <p:cTn id="42" dur="500"/>
                                        <p:tgtEl>
                                          <p:spTgt spid="80"/>
                                        </p:tgtEl>
                                      </p:cBhvr>
                                    </p:animEffect>
                                  </p:childTnLst>
                                </p:cTn>
                              </p:par>
                            </p:childTnLst>
                          </p:cTn>
                        </p:par>
                        <p:par>
                          <p:cTn id="43" fill="hold" nodeType="afterGroup">
                            <p:stCondLst>
                              <p:cond delay="500"/>
                            </p:stCondLst>
                            <p:childTnLst>
                              <p:par>
                                <p:cTn id="44" presetID="26" presetClass="emph" presetSubtype="0" fill="hold" nodeType="afterEffect">
                                  <p:stCondLst>
                                    <p:cond delay="0"/>
                                  </p:stCondLst>
                                  <p:childTnLst>
                                    <p:animEffect transition="out" filter="fade">
                                      <p:cBhvr>
                                        <p:cTn id="45" dur="500" tmFilter="0, 0; .2, .5; .8, .5; 1, 0"/>
                                        <p:tgtEl>
                                          <p:spTgt spid="80"/>
                                        </p:tgtEl>
                                      </p:cBhvr>
                                    </p:animEffect>
                                    <p:animScale>
                                      <p:cBhvr>
                                        <p:cTn id="46" dur="250" autoRev="1" fill="hold"/>
                                        <p:tgtEl>
                                          <p:spTgt spid="8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标题 1"/>
          <p:cNvSpPr>
            <a:spLocks noChangeArrowheads="1"/>
          </p:cNvSpPr>
          <p:nvPr/>
        </p:nvSpPr>
        <p:spPr bwMode="auto">
          <a:xfrm>
            <a:off x="79375" y="227965"/>
            <a:ext cx="7818755" cy="765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marL="571500" indent="-571500" eaLnBrk="1" hangingPunct="1">
              <a:buFont typeface="Wingdings" pitchFamily="2" charset="2"/>
              <a:buNone/>
            </a:pPr>
            <a:r>
              <a:rPr lang="zh-CN" altLang="en-US" sz="3200" b="1" dirty="0">
                <a:solidFill>
                  <a:srgbClr val="1369B2"/>
                </a:solidFill>
                <a:latin typeface="微软雅黑" pitchFamily="34" charset="-122"/>
                <a:ea typeface="微软雅黑" pitchFamily="34" charset="-122"/>
                <a:sym typeface="宋体" pitchFamily="2" charset="-122"/>
              </a:rPr>
              <a:t>            </a:t>
            </a:r>
            <a:r>
              <a:rPr lang="en-US" altLang="zh-CN" sz="3200" b="1" dirty="0">
                <a:solidFill>
                  <a:srgbClr val="1369B2"/>
                </a:solidFill>
                <a:latin typeface="微软雅黑" pitchFamily="34" charset="-122"/>
                <a:ea typeface="微软雅黑" pitchFamily="34" charset="-122"/>
                <a:sym typeface="宋体" pitchFamily="2" charset="-122"/>
              </a:rPr>
              <a:t>4.2 </a:t>
            </a:r>
            <a:r>
              <a:rPr lang="en-US" altLang="zh-CN" sz="3200" b="1" spc="-100" dirty="0">
                <a:solidFill>
                  <a:srgbClr val="1369B2"/>
                </a:solidFill>
                <a:latin typeface="微软雅黑" pitchFamily="34" charset="-122"/>
                <a:ea typeface="微软雅黑" pitchFamily="34" charset="-122"/>
                <a:sym typeface="宋体" pitchFamily="2" charset="-122"/>
              </a:rPr>
              <a:t>MapReduce</a:t>
            </a:r>
            <a:r>
              <a:rPr lang="zh-CN" altLang="en-US" sz="3200" b="1" spc="-100" dirty="0">
                <a:solidFill>
                  <a:srgbClr val="1369B2"/>
                </a:solidFill>
                <a:latin typeface="微软雅黑" pitchFamily="34" charset="-122"/>
                <a:ea typeface="微软雅黑" pitchFamily="34" charset="-122"/>
                <a:sym typeface="宋体" pitchFamily="2" charset="-122"/>
              </a:rPr>
              <a:t>工作原理</a:t>
            </a:r>
          </a:p>
        </p:txBody>
      </p:sp>
      <p:sp>
        <p:nvSpPr>
          <p:cNvPr id="7" name="矩形 6"/>
          <p:cNvSpPr/>
          <p:nvPr/>
        </p:nvSpPr>
        <p:spPr bwMode="auto">
          <a:xfrm>
            <a:off x="0" y="969484"/>
            <a:ext cx="9144000" cy="792641"/>
          </a:xfrm>
          <a:prstGeom prst="rect">
            <a:avLst/>
          </a:prstGeom>
          <a:gradFill>
            <a:gsLst>
              <a:gs pos="100000">
                <a:srgbClr val="00B0F0">
                  <a:alpha val="0"/>
                </a:srgbClr>
              </a:gs>
              <a:gs pos="0">
                <a:srgbClr val="D1ECFF">
                  <a:alpha val="0"/>
                </a:srgbClr>
              </a:gs>
              <a:gs pos="49000">
                <a:srgbClr val="D1ECFF"/>
              </a:gs>
            </a:gsLst>
            <a:lin ang="0" scaled="0"/>
          </a:gradFill>
          <a:ln w="28575" cap="flat" cmpd="sng" algn="ctr">
            <a:noFill/>
            <a:prstDash val="solid"/>
            <a:round/>
            <a:headEnd type="none" w="med" len="med"/>
            <a:tailEnd type="none" w="med" len="med"/>
          </a:ln>
          <a:effectLst/>
        </p:spPr>
        <p:txBody>
          <a:bodyPr/>
          <a:lstStyle/>
          <a:p>
            <a:pPr eaLnBrk="1" hangingPunct="1">
              <a:buFont typeface="Arial" pitchFamily="34" charset="0"/>
              <a:buNone/>
              <a:defRPr/>
            </a:pPr>
            <a:endParaRPr lang="zh-CN" altLang="en-US">
              <a:latin typeface="Arial" charset="0"/>
            </a:endParaRPr>
          </a:p>
        </p:txBody>
      </p:sp>
      <p:pic>
        <p:nvPicPr>
          <p:cNvPr id="10247" name="Picture 2" descr="C:\Documents and Settings\Administrator\桌面\小人.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225" y="969963"/>
            <a:ext cx="1323975"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矩形 9"/>
          <p:cNvSpPr/>
          <p:nvPr/>
        </p:nvSpPr>
        <p:spPr>
          <a:xfrm>
            <a:off x="1755775" y="1123950"/>
            <a:ext cx="3576235" cy="461665"/>
          </a:xfrm>
          <a:prstGeom prst="rect">
            <a:avLst/>
          </a:prstGeom>
        </p:spPr>
        <p:txBody>
          <a:bodyPr wrap="none">
            <a:spAutoFit/>
          </a:bodyPr>
          <a:lstStyle/>
          <a:p>
            <a:pPr>
              <a:defRPr/>
            </a:pPr>
            <a:r>
              <a:rPr lang="en-US" altLang="zh-CN" sz="2400" b="1" spc="200" dirty="0">
                <a:solidFill>
                  <a:srgbClr val="1369B2"/>
                </a:solidFill>
                <a:latin typeface="微软雅黑" pitchFamily="34" charset="-122"/>
                <a:ea typeface="微软雅黑" pitchFamily="34" charset="-122"/>
              </a:rPr>
              <a:t>MapReduce</a:t>
            </a:r>
            <a:r>
              <a:rPr lang="zh-CN" altLang="en-US" sz="2400" b="1" spc="200" dirty="0">
                <a:solidFill>
                  <a:srgbClr val="1369B2"/>
                </a:solidFill>
                <a:latin typeface="微软雅黑" pitchFamily="34" charset="-122"/>
                <a:ea typeface="微软雅黑" pitchFamily="34" charset="-122"/>
              </a:rPr>
              <a:t>工作过程</a:t>
            </a:r>
            <a:endParaRPr lang="en-US" altLang="zh-CN" sz="2400" b="1" spc="200" dirty="0">
              <a:solidFill>
                <a:srgbClr val="1369B2"/>
              </a:solidFill>
              <a:latin typeface="微软雅黑" pitchFamily="34" charset="-122"/>
              <a:ea typeface="微软雅黑" pitchFamily="34" charset="-122"/>
            </a:endParaRPr>
          </a:p>
        </p:txBody>
      </p:sp>
      <p:grpSp>
        <p:nvGrpSpPr>
          <p:cNvPr id="68" name="组合 67"/>
          <p:cNvGrpSpPr/>
          <p:nvPr/>
        </p:nvGrpSpPr>
        <p:grpSpPr>
          <a:xfrm>
            <a:off x="486378" y="2135981"/>
            <a:ext cx="8340725" cy="681038"/>
            <a:chOff x="994378" y="2313781"/>
            <a:chExt cx="8340725" cy="681038"/>
          </a:xfrm>
        </p:grpSpPr>
        <p:grpSp>
          <p:nvGrpSpPr>
            <p:cNvPr id="8" name="组合 7"/>
            <p:cNvGrpSpPr/>
            <p:nvPr/>
          </p:nvGrpSpPr>
          <p:grpSpPr>
            <a:xfrm>
              <a:off x="994378" y="2313781"/>
              <a:ext cx="6727825" cy="681038"/>
              <a:chOff x="994378" y="2313781"/>
              <a:chExt cx="6727825" cy="681038"/>
            </a:xfrm>
          </p:grpSpPr>
          <p:grpSp>
            <p:nvGrpSpPr>
              <p:cNvPr id="56" name="组合 55"/>
              <p:cNvGrpSpPr>
                <a:grpSpLocks/>
              </p:cNvGrpSpPr>
              <p:nvPr/>
            </p:nvGrpSpPr>
            <p:grpSpPr bwMode="auto">
              <a:xfrm>
                <a:off x="2597753" y="2313781"/>
                <a:ext cx="1917700" cy="681038"/>
                <a:chOff x="0" y="0"/>
                <a:chExt cx="2636520" cy="1447800"/>
              </a:xfrm>
            </p:grpSpPr>
            <p:sp>
              <p:nvSpPr>
                <p:cNvPr id="66" name="任意多边形 65"/>
                <p:cNvSpPr>
                  <a:spLocks noChangeArrowheads="1"/>
                </p:cNvSpPr>
                <p:nvPr/>
              </p:nvSpPr>
              <p:spPr bwMode="auto">
                <a:xfrm>
                  <a:off x="0" y="0"/>
                  <a:ext cx="2636520" cy="1447800"/>
                </a:xfrm>
                <a:custGeom>
                  <a:avLst/>
                  <a:gdLst>
                    <a:gd name="T0" fmla="*/ 0 w 2636520"/>
                    <a:gd name="T1" fmla="*/ 0 h 1447800"/>
                    <a:gd name="T2" fmla="*/ 2103122 w 2636520"/>
                    <a:gd name="T3" fmla="*/ 0 h 1447800"/>
                    <a:gd name="T4" fmla="*/ 2636520 w 2636520"/>
                    <a:gd name="T5" fmla="*/ 723900 h 1447800"/>
                    <a:gd name="T6" fmla="*/ 2103122 w 2636520"/>
                    <a:gd name="T7" fmla="*/ 1447800 h 1447800"/>
                    <a:gd name="T8" fmla="*/ 0 w 2636520"/>
                    <a:gd name="T9" fmla="*/ 1447800 h 1447800"/>
                    <a:gd name="T10" fmla="*/ 0 w 2636520"/>
                    <a:gd name="T11" fmla="*/ 1442632 h 1447800"/>
                    <a:gd name="T12" fmla="*/ 529590 w 2636520"/>
                    <a:gd name="T13" fmla="*/ 723900 h 1447800"/>
                    <a:gd name="T14" fmla="*/ 0 w 2636520"/>
                    <a:gd name="T15" fmla="*/ 5168 h 1447800"/>
                    <a:gd name="T16" fmla="*/ 0 60000 65536"/>
                    <a:gd name="T17" fmla="*/ 0 60000 65536"/>
                    <a:gd name="T18" fmla="*/ 0 60000 65536"/>
                    <a:gd name="T19" fmla="*/ 0 60000 65536"/>
                    <a:gd name="T20" fmla="*/ 0 60000 65536"/>
                    <a:gd name="T21" fmla="*/ 0 60000 65536"/>
                    <a:gd name="T22" fmla="*/ 0 60000 65536"/>
                    <a:gd name="T23" fmla="*/ 0 60000 65536"/>
                    <a:gd name="T24" fmla="*/ 0 w 2636520"/>
                    <a:gd name="T25" fmla="*/ 0 h 1447800"/>
                    <a:gd name="T26" fmla="*/ 2636520 w 2636520"/>
                    <a:gd name="T27" fmla="*/ 1447800 h 14478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36520" h="1447800">
                      <a:moveTo>
                        <a:pt x="0" y="0"/>
                      </a:moveTo>
                      <a:lnTo>
                        <a:pt x="2103122" y="0"/>
                      </a:lnTo>
                      <a:lnTo>
                        <a:pt x="2636520" y="723900"/>
                      </a:lnTo>
                      <a:lnTo>
                        <a:pt x="2103122" y="1447800"/>
                      </a:lnTo>
                      <a:lnTo>
                        <a:pt x="0" y="1447800"/>
                      </a:lnTo>
                      <a:lnTo>
                        <a:pt x="0" y="1442632"/>
                      </a:lnTo>
                      <a:lnTo>
                        <a:pt x="529590" y="723900"/>
                      </a:lnTo>
                      <a:lnTo>
                        <a:pt x="0" y="5168"/>
                      </a:lnTo>
                      <a:lnTo>
                        <a:pt x="0" y="0"/>
                      </a:lnTo>
                      <a:close/>
                    </a:path>
                  </a:pathLst>
                </a:custGeom>
                <a:solidFill>
                  <a:srgbClr val="0070C0">
                    <a:alpha val="85098"/>
                  </a:srgbClr>
                </a:solidFill>
                <a:ln>
                  <a:noFill/>
                </a:ln>
              </p:spPr>
              <p:txBody>
                <a:bodyPr anchor="ctr"/>
                <a:lstStyle>
                  <a:defPPr>
                    <a:defRPr lang="en-US"/>
                  </a:defPPr>
                  <a:lvl1pPr algn="l" rtl="0" fontAlgn="base">
                    <a:spcBef>
                      <a:spcPct val="0"/>
                    </a:spcBef>
                    <a:spcAft>
                      <a:spcPct val="0"/>
                    </a:spcAft>
                    <a:defRPr kern="1200">
                      <a:solidFill>
                        <a:schemeClr val="tx1"/>
                      </a:solidFill>
                      <a:latin typeface="Amelia BT"/>
                      <a:ea typeface="宋体" pitchFamily="2" charset="-122"/>
                      <a:cs typeface="+mn-cs"/>
                    </a:defRPr>
                  </a:lvl1pPr>
                  <a:lvl2pPr marL="361950" indent="95250" algn="l" rtl="0" fontAlgn="base">
                    <a:spcBef>
                      <a:spcPct val="0"/>
                    </a:spcBef>
                    <a:spcAft>
                      <a:spcPct val="0"/>
                    </a:spcAft>
                    <a:defRPr kern="1200">
                      <a:solidFill>
                        <a:schemeClr val="tx1"/>
                      </a:solidFill>
                      <a:latin typeface="Amelia BT"/>
                      <a:ea typeface="宋体" pitchFamily="2" charset="-122"/>
                      <a:cs typeface="+mn-cs"/>
                    </a:defRPr>
                  </a:lvl2pPr>
                  <a:lvl3pPr marL="725488" indent="188913" algn="l" rtl="0" fontAlgn="base">
                    <a:spcBef>
                      <a:spcPct val="0"/>
                    </a:spcBef>
                    <a:spcAft>
                      <a:spcPct val="0"/>
                    </a:spcAft>
                    <a:defRPr kern="1200">
                      <a:solidFill>
                        <a:schemeClr val="tx1"/>
                      </a:solidFill>
                      <a:latin typeface="Amelia BT"/>
                      <a:ea typeface="宋体" pitchFamily="2" charset="-122"/>
                      <a:cs typeface="+mn-cs"/>
                    </a:defRPr>
                  </a:lvl3pPr>
                  <a:lvl4pPr marL="1087438" indent="284163" algn="l" rtl="0" fontAlgn="base">
                    <a:spcBef>
                      <a:spcPct val="0"/>
                    </a:spcBef>
                    <a:spcAft>
                      <a:spcPct val="0"/>
                    </a:spcAft>
                    <a:defRPr kern="1200">
                      <a:solidFill>
                        <a:schemeClr val="tx1"/>
                      </a:solidFill>
                      <a:latin typeface="Amelia BT"/>
                      <a:ea typeface="宋体" pitchFamily="2" charset="-122"/>
                      <a:cs typeface="+mn-cs"/>
                    </a:defRPr>
                  </a:lvl4pPr>
                  <a:lvl5pPr marL="1450975" indent="377825" algn="l" rtl="0" fontAlgn="base">
                    <a:spcBef>
                      <a:spcPct val="0"/>
                    </a:spcBef>
                    <a:spcAft>
                      <a:spcPct val="0"/>
                    </a:spcAft>
                    <a:defRPr kern="1200">
                      <a:solidFill>
                        <a:schemeClr val="tx1"/>
                      </a:solidFill>
                      <a:latin typeface="Amelia BT"/>
                      <a:ea typeface="宋体" pitchFamily="2" charset="-122"/>
                      <a:cs typeface="+mn-cs"/>
                    </a:defRPr>
                  </a:lvl5pPr>
                  <a:lvl6pPr marL="2286000" algn="l" defTabSz="914400" rtl="0" eaLnBrk="1" latinLnBrk="0" hangingPunct="1">
                    <a:defRPr kern="1200">
                      <a:solidFill>
                        <a:schemeClr val="tx1"/>
                      </a:solidFill>
                      <a:latin typeface="Amelia BT"/>
                      <a:ea typeface="宋体" pitchFamily="2" charset="-122"/>
                      <a:cs typeface="+mn-cs"/>
                    </a:defRPr>
                  </a:lvl6pPr>
                  <a:lvl7pPr marL="2743200" algn="l" defTabSz="914400" rtl="0" eaLnBrk="1" latinLnBrk="0" hangingPunct="1">
                    <a:defRPr kern="1200">
                      <a:solidFill>
                        <a:schemeClr val="tx1"/>
                      </a:solidFill>
                      <a:latin typeface="Amelia BT"/>
                      <a:ea typeface="宋体" pitchFamily="2" charset="-122"/>
                      <a:cs typeface="+mn-cs"/>
                    </a:defRPr>
                  </a:lvl7pPr>
                  <a:lvl8pPr marL="3200400" algn="l" defTabSz="914400" rtl="0" eaLnBrk="1" latinLnBrk="0" hangingPunct="1">
                    <a:defRPr kern="1200">
                      <a:solidFill>
                        <a:schemeClr val="tx1"/>
                      </a:solidFill>
                      <a:latin typeface="Amelia BT"/>
                      <a:ea typeface="宋体" pitchFamily="2" charset="-122"/>
                      <a:cs typeface="+mn-cs"/>
                    </a:defRPr>
                  </a:lvl8pPr>
                  <a:lvl9pPr marL="3657600" algn="l" defTabSz="914400" rtl="0" eaLnBrk="1" latinLnBrk="0" hangingPunct="1">
                    <a:defRPr kern="1200">
                      <a:solidFill>
                        <a:schemeClr val="tx1"/>
                      </a:solidFill>
                      <a:latin typeface="Amelia BT"/>
                      <a:ea typeface="宋体" pitchFamily="2" charset="-122"/>
                      <a:cs typeface="+mn-cs"/>
                    </a:defRPr>
                  </a:lvl9pPr>
                </a:lstStyle>
                <a:p>
                  <a:pPr algn="ctr">
                    <a:defRPr/>
                  </a:pPr>
                  <a:endParaRPr lang="zh-CN" altLang="en-US">
                    <a:solidFill>
                      <a:schemeClr val="bg1"/>
                    </a:solidFill>
                    <a:latin typeface="+mn-lt"/>
                    <a:ea typeface="+mn-ea"/>
                    <a:cs typeface="+mn-ea"/>
                    <a:sym typeface="+mn-lt"/>
                  </a:endParaRPr>
                </a:p>
              </p:txBody>
            </p:sp>
            <p:sp>
              <p:nvSpPr>
                <p:cNvPr id="67" name="文本框 24"/>
                <p:cNvSpPr>
                  <a:spLocks noChangeArrowheads="1"/>
                </p:cNvSpPr>
                <p:nvPr/>
              </p:nvSpPr>
              <p:spPr bwMode="auto">
                <a:xfrm>
                  <a:off x="305557" y="429467"/>
                  <a:ext cx="2230566" cy="588865"/>
                </a:xfrm>
                <a:prstGeom prst="rect">
                  <a:avLst/>
                </a:prstGeom>
                <a:noFill/>
                <a:ln>
                  <a:noFill/>
                </a:ln>
              </p:spPr>
              <p:txBody>
                <a:bodyPr anchor="ctr">
                  <a:spAutoFit/>
                </a:bodyPr>
                <a:lstStyle>
                  <a:defPPr>
                    <a:defRPr lang="en-US"/>
                  </a:defPPr>
                  <a:lvl1pPr algn="l" rtl="0" fontAlgn="base">
                    <a:spcBef>
                      <a:spcPct val="0"/>
                    </a:spcBef>
                    <a:spcAft>
                      <a:spcPct val="0"/>
                    </a:spcAft>
                    <a:defRPr kern="1200">
                      <a:solidFill>
                        <a:schemeClr val="tx1"/>
                      </a:solidFill>
                      <a:latin typeface="Amelia BT"/>
                      <a:ea typeface="宋体" pitchFamily="2" charset="-122"/>
                      <a:cs typeface="+mn-cs"/>
                    </a:defRPr>
                  </a:lvl1pPr>
                  <a:lvl2pPr marL="361950" indent="95250" algn="l" rtl="0" fontAlgn="base">
                    <a:spcBef>
                      <a:spcPct val="0"/>
                    </a:spcBef>
                    <a:spcAft>
                      <a:spcPct val="0"/>
                    </a:spcAft>
                    <a:defRPr kern="1200">
                      <a:solidFill>
                        <a:schemeClr val="tx1"/>
                      </a:solidFill>
                      <a:latin typeface="Amelia BT"/>
                      <a:ea typeface="宋体" pitchFamily="2" charset="-122"/>
                      <a:cs typeface="+mn-cs"/>
                    </a:defRPr>
                  </a:lvl2pPr>
                  <a:lvl3pPr marL="725488" indent="188913" algn="l" rtl="0" fontAlgn="base">
                    <a:spcBef>
                      <a:spcPct val="0"/>
                    </a:spcBef>
                    <a:spcAft>
                      <a:spcPct val="0"/>
                    </a:spcAft>
                    <a:defRPr kern="1200">
                      <a:solidFill>
                        <a:schemeClr val="tx1"/>
                      </a:solidFill>
                      <a:latin typeface="Amelia BT"/>
                      <a:ea typeface="宋体" pitchFamily="2" charset="-122"/>
                      <a:cs typeface="+mn-cs"/>
                    </a:defRPr>
                  </a:lvl3pPr>
                  <a:lvl4pPr marL="1087438" indent="284163" algn="l" rtl="0" fontAlgn="base">
                    <a:spcBef>
                      <a:spcPct val="0"/>
                    </a:spcBef>
                    <a:spcAft>
                      <a:spcPct val="0"/>
                    </a:spcAft>
                    <a:defRPr kern="1200">
                      <a:solidFill>
                        <a:schemeClr val="tx1"/>
                      </a:solidFill>
                      <a:latin typeface="Amelia BT"/>
                      <a:ea typeface="宋体" pitchFamily="2" charset="-122"/>
                      <a:cs typeface="+mn-cs"/>
                    </a:defRPr>
                  </a:lvl4pPr>
                  <a:lvl5pPr marL="1450975" indent="377825" algn="l" rtl="0" fontAlgn="base">
                    <a:spcBef>
                      <a:spcPct val="0"/>
                    </a:spcBef>
                    <a:spcAft>
                      <a:spcPct val="0"/>
                    </a:spcAft>
                    <a:defRPr kern="1200">
                      <a:solidFill>
                        <a:schemeClr val="tx1"/>
                      </a:solidFill>
                      <a:latin typeface="Amelia BT"/>
                      <a:ea typeface="宋体" pitchFamily="2" charset="-122"/>
                      <a:cs typeface="+mn-cs"/>
                    </a:defRPr>
                  </a:lvl5pPr>
                  <a:lvl6pPr marL="2286000" algn="l" defTabSz="914400" rtl="0" eaLnBrk="1" latinLnBrk="0" hangingPunct="1">
                    <a:defRPr kern="1200">
                      <a:solidFill>
                        <a:schemeClr val="tx1"/>
                      </a:solidFill>
                      <a:latin typeface="Amelia BT"/>
                      <a:ea typeface="宋体" pitchFamily="2" charset="-122"/>
                      <a:cs typeface="+mn-cs"/>
                    </a:defRPr>
                  </a:lvl6pPr>
                  <a:lvl7pPr marL="2743200" algn="l" defTabSz="914400" rtl="0" eaLnBrk="1" latinLnBrk="0" hangingPunct="1">
                    <a:defRPr kern="1200">
                      <a:solidFill>
                        <a:schemeClr val="tx1"/>
                      </a:solidFill>
                      <a:latin typeface="Amelia BT"/>
                      <a:ea typeface="宋体" pitchFamily="2" charset="-122"/>
                      <a:cs typeface="+mn-cs"/>
                    </a:defRPr>
                  </a:lvl7pPr>
                  <a:lvl8pPr marL="3200400" algn="l" defTabSz="914400" rtl="0" eaLnBrk="1" latinLnBrk="0" hangingPunct="1">
                    <a:defRPr kern="1200">
                      <a:solidFill>
                        <a:schemeClr val="tx1"/>
                      </a:solidFill>
                      <a:latin typeface="Amelia BT"/>
                      <a:ea typeface="宋体" pitchFamily="2" charset="-122"/>
                      <a:cs typeface="+mn-cs"/>
                    </a:defRPr>
                  </a:lvl8pPr>
                  <a:lvl9pPr marL="3657600" algn="l" defTabSz="914400" rtl="0" eaLnBrk="1" latinLnBrk="0" hangingPunct="1">
                    <a:defRPr kern="1200">
                      <a:solidFill>
                        <a:schemeClr val="tx1"/>
                      </a:solidFill>
                      <a:latin typeface="Amelia BT"/>
                      <a:ea typeface="宋体" pitchFamily="2" charset="-122"/>
                      <a:cs typeface="+mn-cs"/>
                    </a:defRPr>
                  </a:lvl9pPr>
                </a:lstStyle>
                <a:p>
                  <a:pPr algn="ctr">
                    <a:defRPr/>
                  </a:pPr>
                  <a:r>
                    <a:rPr lang="zh-CN" altLang="en-US" sz="1200" b="1" dirty="0">
                      <a:solidFill>
                        <a:schemeClr val="bg1"/>
                      </a:solidFill>
                      <a:latin typeface="微软雅黑" pitchFamily="34" charset="-122"/>
                      <a:ea typeface="微软雅黑" pitchFamily="34" charset="-122"/>
                      <a:cs typeface="+mn-ea"/>
                      <a:sym typeface="+mn-lt"/>
                    </a:rPr>
                    <a:t>执行</a:t>
                  </a:r>
                  <a:r>
                    <a:rPr lang="en-US" altLang="zh-CN" sz="1200" b="1" dirty="0">
                      <a:solidFill>
                        <a:schemeClr val="bg1"/>
                      </a:solidFill>
                      <a:latin typeface="微软雅黑" pitchFamily="34" charset="-122"/>
                      <a:ea typeface="微软雅黑" pitchFamily="34" charset="-122"/>
                      <a:cs typeface="+mn-ea"/>
                      <a:sym typeface="+mn-lt"/>
                    </a:rPr>
                    <a:t>MapTask</a:t>
                  </a:r>
                  <a:endParaRPr lang="zh-CN" altLang="en-US" sz="1200" b="1" baseline="-3000" dirty="0">
                    <a:solidFill>
                      <a:schemeClr val="bg1"/>
                    </a:solidFill>
                    <a:latin typeface="微软雅黑" pitchFamily="34" charset="-122"/>
                    <a:ea typeface="微软雅黑" pitchFamily="34" charset="-122"/>
                    <a:cs typeface="+mn-ea"/>
                    <a:sym typeface="+mn-lt"/>
                  </a:endParaRPr>
                </a:p>
              </p:txBody>
            </p:sp>
          </p:grpSp>
          <p:grpSp>
            <p:nvGrpSpPr>
              <p:cNvPr id="6" name="组合 5"/>
              <p:cNvGrpSpPr/>
              <p:nvPr/>
            </p:nvGrpSpPr>
            <p:grpSpPr>
              <a:xfrm>
                <a:off x="994378" y="2313781"/>
                <a:ext cx="6727825" cy="681038"/>
                <a:chOff x="994378" y="2097881"/>
                <a:chExt cx="6727825" cy="681038"/>
              </a:xfrm>
            </p:grpSpPr>
            <p:grpSp>
              <p:nvGrpSpPr>
                <p:cNvPr id="57" name="组合 56"/>
                <p:cNvGrpSpPr>
                  <a:grpSpLocks/>
                </p:cNvGrpSpPr>
                <p:nvPr/>
              </p:nvGrpSpPr>
              <p:grpSpPr bwMode="auto">
                <a:xfrm>
                  <a:off x="994378" y="2097881"/>
                  <a:ext cx="1919287" cy="681038"/>
                  <a:chOff x="0" y="0"/>
                  <a:chExt cx="2636520" cy="1447800"/>
                </a:xfrm>
              </p:grpSpPr>
              <p:sp>
                <p:nvSpPr>
                  <p:cNvPr id="64" name="任意多边形 63"/>
                  <p:cNvSpPr>
                    <a:spLocks noChangeArrowheads="1"/>
                  </p:cNvSpPr>
                  <p:nvPr/>
                </p:nvSpPr>
                <p:spPr bwMode="auto">
                  <a:xfrm>
                    <a:off x="0" y="0"/>
                    <a:ext cx="2636520" cy="1447800"/>
                  </a:xfrm>
                  <a:custGeom>
                    <a:avLst/>
                    <a:gdLst>
                      <a:gd name="T0" fmla="*/ 0 w 2636520"/>
                      <a:gd name="T1" fmla="*/ 0 h 1447800"/>
                      <a:gd name="T2" fmla="*/ 2103122 w 2636520"/>
                      <a:gd name="T3" fmla="*/ 0 h 1447800"/>
                      <a:gd name="T4" fmla="*/ 2636520 w 2636520"/>
                      <a:gd name="T5" fmla="*/ 723900 h 1447800"/>
                      <a:gd name="T6" fmla="*/ 2103122 w 2636520"/>
                      <a:gd name="T7" fmla="*/ 1447800 h 1447800"/>
                      <a:gd name="T8" fmla="*/ 0 w 2636520"/>
                      <a:gd name="T9" fmla="*/ 1447800 h 1447800"/>
                      <a:gd name="T10" fmla="*/ 0 w 2636520"/>
                      <a:gd name="T11" fmla="*/ 1442632 h 1447800"/>
                      <a:gd name="T12" fmla="*/ 529590 w 2636520"/>
                      <a:gd name="T13" fmla="*/ 723900 h 1447800"/>
                      <a:gd name="T14" fmla="*/ 0 w 2636520"/>
                      <a:gd name="T15" fmla="*/ 5168 h 1447800"/>
                      <a:gd name="T16" fmla="*/ 0 60000 65536"/>
                      <a:gd name="T17" fmla="*/ 0 60000 65536"/>
                      <a:gd name="T18" fmla="*/ 0 60000 65536"/>
                      <a:gd name="T19" fmla="*/ 0 60000 65536"/>
                      <a:gd name="T20" fmla="*/ 0 60000 65536"/>
                      <a:gd name="T21" fmla="*/ 0 60000 65536"/>
                      <a:gd name="T22" fmla="*/ 0 60000 65536"/>
                      <a:gd name="T23" fmla="*/ 0 60000 65536"/>
                      <a:gd name="T24" fmla="*/ 0 w 2636520"/>
                      <a:gd name="T25" fmla="*/ 0 h 1447800"/>
                      <a:gd name="T26" fmla="*/ 2636520 w 2636520"/>
                      <a:gd name="T27" fmla="*/ 1447800 h 14478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36520" h="1447800">
                        <a:moveTo>
                          <a:pt x="0" y="0"/>
                        </a:moveTo>
                        <a:lnTo>
                          <a:pt x="2103122" y="0"/>
                        </a:lnTo>
                        <a:lnTo>
                          <a:pt x="2636520" y="723900"/>
                        </a:lnTo>
                        <a:lnTo>
                          <a:pt x="2103122" y="1447800"/>
                        </a:lnTo>
                        <a:lnTo>
                          <a:pt x="0" y="1447800"/>
                        </a:lnTo>
                        <a:lnTo>
                          <a:pt x="0" y="1442632"/>
                        </a:lnTo>
                        <a:lnTo>
                          <a:pt x="529590" y="723900"/>
                        </a:lnTo>
                        <a:lnTo>
                          <a:pt x="0" y="5168"/>
                        </a:lnTo>
                        <a:lnTo>
                          <a:pt x="0" y="0"/>
                        </a:lnTo>
                        <a:close/>
                      </a:path>
                    </a:pathLst>
                  </a:custGeom>
                  <a:solidFill>
                    <a:srgbClr val="0070C0"/>
                  </a:solidFill>
                  <a:ln>
                    <a:noFill/>
                  </a:ln>
                </p:spPr>
                <p:txBody>
                  <a:bodyPr anchor="ctr"/>
                  <a:lstStyle>
                    <a:defPPr>
                      <a:defRPr lang="en-US"/>
                    </a:defPPr>
                    <a:lvl1pPr algn="l" rtl="0" fontAlgn="base">
                      <a:spcBef>
                        <a:spcPct val="0"/>
                      </a:spcBef>
                      <a:spcAft>
                        <a:spcPct val="0"/>
                      </a:spcAft>
                      <a:defRPr kern="1200">
                        <a:solidFill>
                          <a:schemeClr val="tx1"/>
                        </a:solidFill>
                        <a:latin typeface="Amelia BT"/>
                        <a:ea typeface="宋体" pitchFamily="2" charset="-122"/>
                        <a:cs typeface="+mn-cs"/>
                      </a:defRPr>
                    </a:lvl1pPr>
                    <a:lvl2pPr marL="361950" indent="95250" algn="l" rtl="0" fontAlgn="base">
                      <a:spcBef>
                        <a:spcPct val="0"/>
                      </a:spcBef>
                      <a:spcAft>
                        <a:spcPct val="0"/>
                      </a:spcAft>
                      <a:defRPr kern="1200">
                        <a:solidFill>
                          <a:schemeClr val="tx1"/>
                        </a:solidFill>
                        <a:latin typeface="Amelia BT"/>
                        <a:ea typeface="宋体" pitchFamily="2" charset="-122"/>
                        <a:cs typeface="+mn-cs"/>
                      </a:defRPr>
                    </a:lvl2pPr>
                    <a:lvl3pPr marL="725488" indent="188913" algn="l" rtl="0" fontAlgn="base">
                      <a:spcBef>
                        <a:spcPct val="0"/>
                      </a:spcBef>
                      <a:spcAft>
                        <a:spcPct val="0"/>
                      </a:spcAft>
                      <a:defRPr kern="1200">
                        <a:solidFill>
                          <a:schemeClr val="tx1"/>
                        </a:solidFill>
                        <a:latin typeface="Amelia BT"/>
                        <a:ea typeface="宋体" pitchFamily="2" charset="-122"/>
                        <a:cs typeface="+mn-cs"/>
                      </a:defRPr>
                    </a:lvl3pPr>
                    <a:lvl4pPr marL="1087438" indent="284163" algn="l" rtl="0" fontAlgn="base">
                      <a:spcBef>
                        <a:spcPct val="0"/>
                      </a:spcBef>
                      <a:spcAft>
                        <a:spcPct val="0"/>
                      </a:spcAft>
                      <a:defRPr kern="1200">
                        <a:solidFill>
                          <a:schemeClr val="tx1"/>
                        </a:solidFill>
                        <a:latin typeface="Amelia BT"/>
                        <a:ea typeface="宋体" pitchFamily="2" charset="-122"/>
                        <a:cs typeface="+mn-cs"/>
                      </a:defRPr>
                    </a:lvl4pPr>
                    <a:lvl5pPr marL="1450975" indent="377825" algn="l" rtl="0" fontAlgn="base">
                      <a:spcBef>
                        <a:spcPct val="0"/>
                      </a:spcBef>
                      <a:spcAft>
                        <a:spcPct val="0"/>
                      </a:spcAft>
                      <a:defRPr kern="1200">
                        <a:solidFill>
                          <a:schemeClr val="tx1"/>
                        </a:solidFill>
                        <a:latin typeface="Amelia BT"/>
                        <a:ea typeface="宋体" pitchFamily="2" charset="-122"/>
                        <a:cs typeface="+mn-cs"/>
                      </a:defRPr>
                    </a:lvl5pPr>
                    <a:lvl6pPr marL="2286000" algn="l" defTabSz="914400" rtl="0" eaLnBrk="1" latinLnBrk="0" hangingPunct="1">
                      <a:defRPr kern="1200">
                        <a:solidFill>
                          <a:schemeClr val="tx1"/>
                        </a:solidFill>
                        <a:latin typeface="Amelia BT"/>
                        <a:ea typeface="宋体" pitchFamily="2" charset="-122"/>
                        <a:cs typeface="+mn-cs"/>
                      </a:defRPr>
                    </a:lvl6pPr>
                    <a:lvl7pPr marL="2743200" algn="l" defTabSz="914400" rtl="0" eaLnBrk="1" latinLnBrk="0" hangingPunct="1">
                      <a:defRPr kern="1200">
                        <a:solidFill>
                          <a:schemeClr val="tx1"/>
                        </a:solidFill>
                        <a:latin typeface="Amelia BT"/>
                        <a:ea typeface="宋体" pitchFamily="2" charset="-122"/>
                        <a:cs typeface="+mn-cs"/>
                      </a:defRPr>
                    </a:lvl7pPr>
                    <a:lvl8pPr marL="3200400" algn="l" defTabSz="914400" rtl="0" eaLnBrk="1" latinLnBrk="0" hangingPunct="1">
                      <a:defRPr kern="1200">
                        <a:solidFill>
                          <a:schemeClr val="tx1"/>
                        </a:solidFill>
                        <a:latin typeface="Amelia BT"/>
                        <a:ea typeface="宋体" pitchFamily="2" charset="-122"/>
                        <a:cs typeface="+mn-cs"/>
                      </a:defRPr>
                    </a:lvl8pPr>
                    <a:lvl9pPr marL="3657600" algn="l" defTabSz="914400" rtl="0" eaLnBrk="1" latinLnBrk="0" hangingPunct="1">
                      <a:defRPr kern="1200">
                        <a:solidFill>
                          <a:schemeClr val="tx1"/>
                        </a:solidFill>
                        <a:latin typeface="Amelia BT"/>
                        <a:ea typeface="宋体" pitchFamily="2" charset="-122"/>
                        <a:cs typeface="+mn-cs"/>
                      </a:defRPr>
                    </a:lvl9pPr>
                  </a:lstStyle>
                  <a:p>
                    <a:pPr algn="ctr">
                      <a:defRPr/>
                    </a:pPr>
                    <a:endParaRPr lang="zh-CN" altLang="en-US">
                      <a:solidFill>
                        <a:schemeClr val="bg1"/>
                      </a:solidFill>
                      <a:latin typeface="+mn-lt"/>
                      <a:ea typeface="+mn-ea"/>
                      <a:cs typeface="+mn-ea"/>
                      <a:sym typeface="+mn-lt"/>
                    </a:endParaRPr>
                  </a:p>
                </p:txBody>
              </p:sp>
              <p:sp>
                <p:nvSpPr>
                  <p:cNvPr id="65" name="文本框 25"/>
                  <p:cNvSpPr>
                    <a:spLocks noChangeArrowheads="1"/>
                  </p:cNvSpPr>
                  <p:nvPr/>
                </p:nvSpPr>
                <p:spPr bwMode="auto">
                  <a:xfrm>
                    <a:off x="342376" y="410179"/>
                    <a:ext cx="2294144" cy="627441"/>
                  </a:xfrm>
                  <a:prstGeom prst="rect">
                    <a:avLst/>
                  </a:prstGeom>
                  <a:noFill/>
                  <a:ln>
                    <a:noFill/>
                  </a:ln>
                </p:spPr>
                <p:txBody>
                  <a:bodyPr anchor="ctr">
                    <a:spAutoFit/>
                  </a:bodyPr>
                  <a:lstStyle>
                    <a:defPPr>
                      <a:defRPr lang="en-US"/>
                    </a:defPPr>
                    <a:lvl1pPr algn="l" rtl="0" fontAlgn="base">
                      <a:spcBef>
                        <a:spcPct val="0"/>
                      </a:spcBef>
                      <a:spcAft>
                        <a:spcPct val="0"/>
                      </a:spcAft>
                      <a:defRPr kern="1200">
                        <a:solidFill>
                          <a:schemeClr val="tx1"/>
                        </a:solidFill>
                        <a:latin typeface="Amelia BT"/>
                        <a:ea typeface="宋体" pitchFamily="2" charset="-122"/>
                        <a:cs typeface="+mn-cs"/>
                      </a:defRPr>
                    </a:lvl1pPr>
                    <a:lvl2pPr marL="361950" indent="95250" algn="l" rtl="0" fontAlgn="base">
                      <a:spcBef>
                        <a:spcPct val="0"/>
                      </a:spcBef>
                      <a:spcAft>
                        <a:spcPct val="0"/>
                      </a:spcAft>
                      <a:defRPr kern="1200">
                        <a:solidFill>
                          <a:schemeClr val="tx1"/>
                        </a:solidFill>
                        <a:latin typeface="Amelia BT"/>
                        <a:ea typeface="宋体" pitchFamily="2" charset="-122"/>
                        <a:cs typeface="+mn-cs"/>
                      </a:defRPr>
                    </a:lvl2pPr>
                    <a:lvl3pPr marL="725488" indent="188913" algn="l" rtl="0" fontAlgn="base">
                      <a:spcBef>
                        <a:spcPct val="0"/>
                      </a:spcBef>
                      <a:spcAft>
                        <a:spcPct val="0"/>
                      </a:spcAft>
                      <a:defRPr kern="1200">
                        <a:solidFill>
                          <a:schemeClr val="tx1"/>
                        </a:solidFill>
                        <a:latin typeface="Amelia BT"/>
                        <a:ea typeface="宋体" pitchFamily="2" charset="-122"/>
                        <a:cs typeface="+mn-cs"/>
                      </a:defRPr>
                    </a:lvl3pPr>
                    <a:lvl4pPr marL="1087438" indent="284163" algn="l" rtl="0" fontAlgn="base">
                      <a:spcBef>
                        <a:spcPct val="0"/>
                      </a:spcBef>
                      <a:spcAft>
                        <a:spcPct val="0"/>
                      </a:spcAft>
                      <a:defRPr kern="1200">
                        <a:solidFill>
                          <a:schemeClr val="tx1"/>
                        </a:solidFill>
                        <a:latin typeface="Amelia BT"/>
                        <a:ea typeface="宋体" pitchFamily="2" charset="-122"/>
                        <a:cs typeface="+mn-cs"/>
                      </a:defRPr>
                    </a:lvl4pPr>
                    <a:lvl5pPr marL="1450975" indent="377825" algn="l" rtl="0" fontAlgn="base">
                      <a:spcBef>
                        <a:spcPct val="0"/>
                      </a:spcBef>
                      <a:spcAft>
                        <a:spcPct val="0"/>
                      </a:spcAft>
                      <a:defRPr kern="1200">
                        <a:solidFill>
                          <a:schemeClr val="tx1"/>
                        </a:solidFill>
                        <a:latin typeface="Amelia BT"/>
                        <a:ea typeface="宋体" pitchFamily="2" charset="-122"/>
                        <a:cs typeface="+mn-cs"/>
                      </a:defRPr>
                    </a:lvl5pPr>
                    <a:lvl6pPr marL="2286000" algn="l" defTabSz="914400" rtl="0" eaLnBrk="1" latinLnBrk="0" hangingPunct="1">
                      <a:defRPr kern="1200">
                        <a:solidFill>
                          <a:schemeClr val="tx1"/>
                        </a:solidFill>
                        <a:latin typeface="Amelia BT"/>
                        <a:ea typeface="宋体" pitchFamily="2" charset="-122"/>
                        <a:cs typeface="+mn-cs"/>
                      </a:defRPr>
                    </a:lvl6pPr>
                    <a:lvl7pPr marL="2743200" algn="l" defTabSz="914400" rtl="0" eaLnBrk="1" latinLnBrk="0" hangingPunct="1">
                      <a:defRPr kern="1200">
                        <a:solidFill>
                          <a:schemeClr val="tx1"/>
                        </a:solidFill>
                        <a:latin typeface="Amelia BT"/>
                        <a:ea typeface="宋体" pitchFamily="2" charset="-122"/>
                        <a:cs typeface="+mn-cs"/>
                      </a:defRPr>
                    </a:lvl7pPr>
                    <a:lvl8pPr marL="3200400" algn="l" defTabSz="914400" rtl="0" eaLnBrk="1" latinLnBrk="0" hangingPunct="1">
                      <a:defRPr kern="1200">
                        <a:solidFill>
                          <a:schemeClr val="tx1"/>
                        </a:solidFill>
                        <a:latin typeface="Amelia BT"/>
                        <a:ea typeface="宋体" pitchFamily="2" charset="-122"/>
                        <a:cs typeface="+mn-cs"/>
                      </a:defRPr>
                    </a:lvl8pPr>
                    <a:lvl9pPr marL="3657600" algn="l" defTabSz="914400" rtl="0" eaLnBrk="1" latinLnBrk="0" hangingPunct="1">
                      <a:defRPr kern="1200">
                        <a:solidFill>
                          <a:schemeClr val="tx1"/>
                        </a:solidFill>
                        <a:latin typeface="Amelia BT"/>
                        <a:ea typeface="宋体" pitchFamily="2" charset="-122"/>
                        <a:cs typeface="+mn-cs"/>
                      </a:defRPr>
                    </a:lvl9pPr>
                  </a:lstStyle>
                  <a:p>
                    <a:pPr algn="ctr">
                      <a:lnSpc>
                        <a:spcPct val="120000"/>
                      </a:lnSpc>
                      <a:defRPr/>
                    </a:pPr>
                    <a:r>
                      <a:rPr lang="zh-CN" altLang="en-US" sz="1200" b="1" dirty="0">
                        <a:solidFill>
                          <a:schemeClr val="bg1"/>
                        </a:solidFill>
                        <a:latin typeface="微软雅黑" pitchFamily="34" charset="-122"/>
                        <a:ea typeface="微软雅黑" pitchFamily="34" charset="-122"/>
                        <a:cs typeface="+mn-ea"/>
                        <a:sym typeface="+mn-lt"/>
                      </a:rPr>
                      <a:t>分片、格式化数据源</a:t>
                    </a:r>
                    <a:endParaRPr lang="zh-CN" altLang="en-US" sz="1200" b="1" baseline="-3000" dirty="0">
                      <a:solidFill>
                        <a:schemeClr val="bg1"/>
                      </a:solidFill>
                      <a:latin typeface="微软雅黑" pitchFamily="34" charset="-122"/>
                      <a:ea typeface="微软雅黑" pitchFamily="34" charset="-122"/>
                      <a:cs typeface="+mn-ea"/>
                      <a:sym typeface="+mn-lt"/>
                    </a:endParaRPr>
                  </a:p>
                </p:txBody>
              </p:sp>
            </p:grpSp>
            <p:grpSp>
              <p:nvGrpSpPr>
                <p:cNvPr id="58" name="组合 57"/>
                <p:cNvGrpSpPr>
                  <a:grpSpLocks/>
                </p:cNvGrpSpPr>
                <p:nvPr/>
              </p:nvGrpSpPr>
              <p:grpSpPr bwMode="auto">
                <a:xfrm>
                  <a:off x="5806090" y="2097881"/>
                  <a:ext cx="1916113" cy="681038"/>
                  <a:chOff x="0" y="0"/>
                  <a:chExt cx="2636520" cy="1447800"/>
                </a:xfrm>
              </p:grpSpPr>
              <p:sp>
                <p:nvSpPr>
                  <p:cNvPr id="62" name="任意多边形 61"/>
                  <p:cNvSpPr>
                    <a:spLocks noChangeArrowheads="1"/>
                  </p:cNvSpPr>
                  <p:nvPr/>
                </p:nvSpPr>
                <p:spPr bwMode="auto">
                  <a:xfrm>
                    <a:off x="0" y="0"/>
                    <a:ext cx="2636520" cy="1447800"/>
                  </a:xfrm>
                  <a:custGeom>
                    <a:avLst/>
                    <a:gdLst>
                      <a:gd name="T0" fmla="*/ 0 w 2636520"/>
                      <a:gd name="T1" fmla="*/ 0 h 1447800"/>
                      <a:gd name="T2" fmla="*/ 2103122 w 2636520"/>
                      <a:gd name="T3" fmla="*/ 0 h 1447800"/>
                      <a:gd name="T4" fmla="*/ 2636520 w 2636520"/>
                      <a:gd name="T5" fmla="*/ 723900 h 1447800"/>
                      <a:gd name="T6" fmla="*/ 2103122 w 2636520"/>
                      <a:gd name="T7" fmla="*/ 1447800 h 1447800"/>
                      <a:gd name="T8" fmla="*/ 0 w 2636520"/>
                      <a:gd name="T9" fmla="*/ 1447800 h 1447800"/>
                      <a:gd name="T10" fmla="*/ 0 w 2636520"/>
                      <a:gd name="T11" fmla="*/ 1442632 h 1447800"/>
                      <a:gd name="T12" fmla="*/ 529590 w 2636520"/>
                      <a:gd name="T13" fmla="*/ 723900 h 1447800"/>
                      <a:gd name="T14" fmla="*/ 0 w 2636520"/>
                      <a:gd name="T15" fmla="*/ 5168 h 1447800"/>
                      <a:gd name="T16" fmla="*/ 0 60000 65536"/>
                      <a:gd name="T17" fmla="*/ 0 60000 65536"/>
                      <a:gd name="T18" fmla="*/ 0 60000 65536"/>
                      <a:gd name="T19" fmla="*/ 0 60000 65536"/>
                      <a:gd name="T20" fmla="*/ 0 60000 65536"/>
                      <a:gd name="T21" fmla="*/ 0 60000 65536"/>
                      <a:gd name="T22" fmla="*/ 0 60000 65536"/>
                      <a:gd name="T23" fmla="*/ 0 60000 65536"/>
                      <a:gd name="T24" fmla="*/ 0 w 2636520"/>
                      <a:gd name="T25" fmla="*/ 0 h 1447800"/>
                      <a:gd name="T26" fmla="*/ 2636520 w 2636520"/>
                      <a:gd name="T27" fmla="*/ 1447800 h 14478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36520" h="1447800">
                        <a:moveTo>
                          <a:pt x="0" y="0"/>
                        </a:moveTo>
                        <a:lnTo>
                          <a:pt x="2103122" y="0"/>
                        </a:lnTo>
                        <a:lnTo>
                          <a:pt x="2636520" y="723900"/>
                        </a:lnTo>
                        <a:lnTo>
                          <a:pt x="2103122" y="1447800"/>
                        </a:lnTo>
                        <a:lnTo>
                          <a:pt x="0" y="1447800"/>
                        </a:lnTo>
                        <a:lnTo>
                          <a:pt x="0" y="1442632"/>
                        </a:lnTo>
                        <a:lnTo>
                          <a:pt x="529590" y="723900"/>
                        </a:lnTo>
                        <a:lnTo>
                          <a:pt x="0" y="5168"/>
                        </a:lnTo>
                        <a:lnTo>
                          <a:pt x="0" y="0"/>
                        </a:lnTo>
                        <a:close/>
                      </a:path>
                    </a:pathLst>
                  </a:custGeom>
                  <a:solidFill>
                    <a:srgbClr val="0070C0">
                      <a:alpha val="54902"/>
                    </a:srgbClr>
                  </a:solidFill>
                  <a:ln>
                    <a:noFill/>
                  </a:ln>
                </p:spPr>
                <p:txBody>
                  <a:bodyPr anchor="ctr"/>
                  <a:lstStyle>
                    <a:defPPr>
                      <a:defRPr lang="en-US"/>
                    </a:defPPr>
                    <a:lvl1pPr algn="l" rtl="0" fontAlgn="base">
                      <a:spcBef>
                        <a:spcPct val="0"/>
                      </a:spcBef>
                      <a:spcAft>
                        <a:spcPct val="0"/>
                      </a:spcAft>
                      <a:defRPr kern="1200">
                        <a:solidFill>
                          <a:schemeClr val="tx1"/>
                        </a:solidFill>
                        <a:latin typeface="Amelia BT"/>
                        <a:ea typeface="宋体" pitchFamily="2" charset="-122"/>
                        <a:cs typeface="+mn-cs"/>
                      </a:defRPr>
                    </a:lvl1pPr>
                    <a:lvl2pPr marL="361950" indent="95250" algn="l" rtl="0" fontAlgn="base">
                      <a:spcBef>
                        <a:spcPct val="0"/>
                      </a:spcBef>
                      <a:spcAft>
                        <a:spcPct val="0"/>
                      </a:spcAft>
                      <a:defRPr kern="1200">
                        <a:solidFill>
                          <a:schemeClr val="tx1"/>
                        </a:solidFill>
                        <a:latin typeface="Amelia BT"/>
                        <a:ea typeface="宋体" pitchFamily="2" charset="-122"/>
                        <a:cs typeface="+mn-cs"/>
                      </a:defRPr>
                    </a:lvl2pPr>
                    <a:lvl3pPr marL="725488" indent="188913" algn="l" rtl="0" fontAlgn="base">
                      <a:spcBef>
                        <a:spcPct val="0"/>
                      </a:spcBef>
                      <a:spcAft>
                        <a:spcPct val="0"/>
                      </a:spcAft>
                      <a:defRPr kern="1200">
                        <a:solidFill>
                          <a:schemeClr val="tx1"/>
                        </a:solidFill>
                        <a:latin typeface="Amelia BT"/>
                        <a:ea typeface="宋体" pitchFamily="2" charset="-122"/>
                        <a:cs typeface="+mn-cs"/>
                      </a:defRPr>
                    </a:lvl3pPr>
                    <a:lvl4pPr marL="1087438" indent="284163" algn="l" rtl="0" fontAlgn="base">
                      <a:spcBef>
                        <a:spcPct val="0"/>
                      </a:spcBef>
                      <a:spcAft>
                        <a:spcPct val="0"/>
                      </a:spcAft>
                      <a:defRPr kern="1200">
                        <a:solidFill>
                          <a:schemeClr val="tx1"/>
                        </a:solidFill>
                        <a:latin typeface="Amelia BT"/>
                        <a:ea typeface="宋体" pitchFamily="2" charset="-122"/>
                        <a:cs typeface="+mn-cs"/>
                      </a:defRPr>
                    </a:lvl4pPr>
                    <a:lvl5pPr marL="1450975" indent="377825" algn="l" rtl="0" fontAlgn="base">
                      <a:spcBef>
                        <a:spcPct val="0"/>
                      </a:spcBef>
                      <a:spcAft>
                        <a:spcPct val="0"/>
                      </a:spcAft>
                      <a:defRPr kern="1200">
                        <a:solidFill>
                          <a:schemeClr val="tx1"/>
                        </a:solidFill>
                        <a:latin typeface="Amelia BT"/>
                        <a:ea typeface="宋体" pitchFamily="2" charset="-122"/>
                        <a:cs typeface="+mn-cs"/>
                      </a:defRPr>
                    </a:lvl5pPr>
                    <a:lvl6pPr marL="2286000" algn="l" defTabSz="914400" rtl="0" eaLnBrk="1" latinLnBrk="0" hangingPunct="1">
                      <a:defRPr kern="1200">
                        <a:solidFill>
                          <a:schemeClr val="tx1"/>
                        </a:solidFill>
                        <a:latin typeface="Amelia BT"/>
                        <a:ea typeface="宋体" pitchFamily="2" charset="-122"/>
                        <a:cs typeface="+mn-cs"/>
                      </a:defRPr>
                    </a:lvl6pPr>
                    <a:lvl7pPr marL="2743200" algn="l" defTabSz="914400" rtl="0" eaLnBrk="1" latinLnBrk="0" hangingPunct="1">
                      <a:defRPr kern="1200">
                        <a:solidFill>
                          <a:schemeClr val="tx1"/>
                        </a:solidFill>
                        <a:latin typeface="Amelia BT"/>
                        <a:ea typeface="宋体" pitchFamily="2" charset="-122"/>
                        <a:cs typeface="+mn-cs"/>
                      </a:defRPr>
                    </a:lvl7pPr>
                    <a:lvl8pPr marL="3200400" algn="l" defTabSz="914400" rtl="0" eaLnBrk="1" latinLnBrk="0" hangingPunct="1">
                      <a:defRPr kern="1200">
                        <a:solidFill>
                          <a:schemeClr val="tx1"/>
                        </a:solidFill>
                        <a:latin typeface="Amelia BT"/>
                        <a:ea typeface="宋体" pitchFamily="2" charset="-122"/>
                        <a:cs typeface="+mn-cs"/>
                      </a:defRPr>
                    </a:lvl8pPr>
                    <a:lvl9pPr marL="3657600" algn="l" defTabSz="914400" rtl="0" eaLnBrk="1" latinLnBrk="0" hangingPunct="1">
                      <a:defRPr kern="1200">
                        <a:solidFill>
                          <a:schemeClr val="tx1"/>
                        </a:solidFill>
                        <a:latin typeface="Amelia BT"/>
                        <a:ea typeface="宋体" pitchFamily="2" charset="-122"/>
                        <a:cs typeface="+mn-cs"/>
                      </a:defRPr>
                    </a:lvl9pPr>
                  </a:lstStyle>
                  <a:p>
                    <a:pPr algn="ctr">
                      <a:defRPr/>
                    </a:pPr>
                    <a:endParaRPr lang="zh-CN" altLang="en-US">
                      <a:solidFill>
                        <a:schemeClr val="bg1"/>
                      </a:solidFill>
                      <a:latin typeface="+mn-lt"/>
                      <a:ea typeface="+mn-ea"/>
                      <a:cs typeface="+mn-ea"/>
                      <a:sym typeface="+mn-lt"/>
                    </a:endParaRPr>
                  </a:p>
                </p:txBody>
              </p:sp>
              <p:sp>
                <p:nvSpPr>
                  <p:cNvPr id="63" name="文本框 26"/>
                  <p:cNvSpPr>
                    <a:spLocks noChangeArrowheads="1"/>
                  </p:cNvSpPr>
                  <p:nvPr/>
                </p:nvSpPr>
                <p:spPr bwMode="auto">
                  <a:xfrm>
                    <a:off x="312364" y="429467"/>
                    <a:ext cx="2230228" cy="588865"/>
                  </a:xfrm>
                  <a:prstGeom prst="rect">
                    <a:avLst/>
                  </a:prstGeom>
                  <a:noFill/>
                  <a:ln>
                    <a:noFill/>
                  </a:ln>
                </p:spPr>
                <p:txBody>
                  <a:bodyPr anchor="ctr">
                    <a:spAutoFit/>
                  </a:bodyPr>
                  <a:lstStyle>
                    <a:defPPr>
                      <a:defRPr lang="en-US"/>
                    </a:defPPr>
                    <a:lvl1pPr algn="l" rtl="0" fontAlgn="base">
                      <a:spcBef>
                        <a:spcPct val="0"/>
                      </a:spcBef>
                      <a:spcAft>
                        <a:spcPct val="0"/>
                      </a:spcAft>
                      <a:defRPr kern="1200">
                        <a:solidFill>
                          <a:schemeClr val="tx1"/>
                        </a:solidFill>
                        <a:latin typeface="Amelia BT"/>
                        <a:ea typeface="宋体" pitchFamily="2" charset="-122"/>
                        <a:cs typeface="+mn-cs"/>
                      </a:defRPr>
                    </a:lvl1pPr>
                    <a:lvl2pPr marL="361950" indent="95250" algn="l" rtl="0" fontAlgn="base">
                      <a:spcBef>
                        <a:spcPct val="0"/>
                      </a:spcBef>
                      <a:spcAft>
                        <a:spcPct val="0"/>
                      </a:spcAft>
                      <a:defRPr kern="1200">
                        <a:solidFill>
                          <a:schemeClr val="tx1"/>
                        </a:solidFill>
                        <a:latin typeface="Amelia BT"/>
                        <a:ea typeface="宋体" pitchFamily="2" charset="-122"/>
                        <a:cs typeface="+mn-cs"/>
                      </a:defRPr>
                    </a:lvl2pPr>
                    <a:lvl3pPr marL="725488" indent="188913" algn="l" rtl="0" fontAlgn="base">
                      <a:spcBef>
                        <a:spcPct val="0"/>
                      </a:spcBef>
                      <a:spcAft>
                        <a:spcPct val="0"/>
                      </a:spcAft>
                      <a:defRPr kern="1200">
                        <a:solidFill>
                          <a:schemeClr val="tx1"/>
                        </a:solidFill>
                        <a:latin typeface="Amelia BT"/>
                        <a:ea typeface="宋体" pitchFamily="2" charset="-122"/>
                        <a:cs typeface="+mn-cs"/>
                      </a:defRPr>
                    </a:lvl3pPr>
                    <a:lvl4pPr marL="1087438" indent="284163" algn="l" rtl="0" fontAlgn="base">
                      <a:spcBef>
                        <a:spcPct val="0"/>
                      </a:spcBef>
                      <a:spcAft>
                        <a:spcPct val="0"/>
                      </a:spcAft>
                      <a:defRPr kern="1200">
                        <a:solidFill>
                          <a:schemeClr val="tx1"/>
                        </a:solidFill>
                        <a:latin typeface="Amelia BT"/>
                        <a:ea typeface="宋体" pitchFamily="2" charset="-122"/>
                        <a:cs typeface="+mn-cs"/>
                      </a:defRPr>
                    </a:lvl4pPr>
                    <a:lvl5pPr marL="1450975" indent="377825" algn="l" rtl="0" fontAlgn="base">
                      <a:spcBef>
                        <a:spcPct val="0"/>
                      </a:spcBef>
                      <a:spcAft>
                        <a:spcPct val="0"/>
                      </a:spcAft>
                      <a:defRPr kern="1200">
                        <a:solidFill>
                          <a:schemeClr val="tx1"/>
                        </a:solidFill>
                        <a:latin typeface="Amelia BT"/>
                        <a:ea typeface="宋体" pitchFamily="2" charset="-122"/>
                        <a:cs typeface="+mn-cs"/>
                      </a:defRPr>
                    </a:lvl5pPr>
                    <a:lvl6pPr marL="2286000" algn="l" defTabSz="914400" rtl="0" eaLnBrk="1" latinLnBrk="0" hangingPunct="1">
                      <a:defRPr kern="1200">
                        <a:solidFill>
                          <a:schemeClr val="tx1"/>
                        </a:solidFill>
                        <a:latin typeface="Amelia BT"/>
                        <a:ea typeface="宋体" pitchFamily="2" charset="-122"/>
                        <a:cs typeface="+mn-cs"/>
                      </a:defRPr>
                    </a:lvl6pPr>
                    <a:lvl7pPr marL="2743200" algn="l" defTabSz="914400" rtl="0" eaLnBrk="1" latinLnBrk="0" hangingPunct="1">
                      <a:defRPr kern="1200">
                        <a:solidFill>
                          <a:schemeClr val="tx1"/>
                        </a:solidFill>
                        <a:latin typeface="Amelia BT"/>
                        <a:ea typeface="宋体" pitchFamily="2" charset="-122"/>
                        <a:cs typeface="+mn-cs"/>
                      </a:defRPr>
                    </a:lvl7pPr>
                    <a:lvl8pPr marL="3200400" algn="l" defTabSz="914400" rtl="0" eaLnBrk="1" latinLnBrk="0" hangingPunct="1">
                      <a:defRPr kern="1200">
                        <a:solidFill>
                          <a:schemeClr val="tx1"/>
                        </a:solidFill>
                        <a:latin typeface="Amelia BT"/>
                        <a:ea typeface="宋体" pitchFamily="2" charset="-122"/>
                        <a:cs typeface="+mn-cs"/>
                      </a:defRPr>
                    </a:lvl8pPr>
                    <a:lvl9pPr marL="3657600" algn="l" defTabSz="914400" rtl="0" eaLnBrk="1" latinLnBrk="0" hangingPunct="1">
                      <a:defRPr kern="1200">
                        <a:solidFill>
                          <a:schemeClr val="tx1"/>
                        </a:solidFill>
                        <a:latin typeface="Amelia BT"/>
                        <a:ea typeface="宋体" pitchFamily="2" charset="-122"/>
                        <a:cs typeface="+mn-cs"/>
                      </a:defRPr>
                    </a:lvl9pPr>
                  </a:lstStyle>
                  <a:p>
                    <a:pPr algn="ctr">
                      <a:defRPr/>
                    </a:pPr>
                    <a:r>
                      <a:rPr lang="zh-CN" altLang="en-US" sz="1200" b="1" dirty="0">
                        <a:solidFill>
                          <a:schemeClr val="bg1"/>
                        </a:solidFill>
                        <a:latin typeface="微软雅黑" pitchFamily="34" charset="-122"/>
                        <a:ea typeface="微软雅黑" pitchFamily="34" charset="-122"/>
                        <a:cs typeface="+mn-ea"/>
                        <a:sym typeface="+mn-lt"/>
                      </a:rPr>
                      <a:t>执行</a:t>
                    </a:r>
                    <a:r>
                      <a:rPr lang="en-US" altLang="zh-CN" sz="1200" b="1" dirty="0">
                        <a:solidFill>
                          <a:schemeClr val="bg1"/>
                        </a:solidFill>
                        <a:latin typeface="微软雅黑" pitchFamily="34" charset="-122"/>
                        <a:ea typeface="微软雅黑" pitchFamily="34" charset="-122"/>
                        <a:cs typeface="+mn-ea"/>
                        <a:sym typeface="+mn-lt"/>
                      </a:rPr>
                      <a:t>ReduceTask </a:t>
                    </a:r>
                    <a:endParaRPr lang="zh-CN" altLang="en-US" sz="1200" b="1" dirty="0">
                      <a:solidFill>
                        <a:schemeClr val="bg1"/>
                      </a:solidFill>
                      <a:latin typeface="微软雅黑" pitchFamily="34" charset="-122"/>
                      <a:ea typeface="微软雅黑" pitchFamily="34" charset="-122"/>
                      <a:cs typeface="+mn-ea"/>
                      <a:sym typeface="+mn-lt"/>
                    </a:endParaRPr>
                  </a:p>
                </p:txBody>
              </p:sp>
            </p:grpSp>
            <p:grpSp>
              <p:nvGrpSpPr>
                <p:cNvPr id="59" name="组合 58"/>
                <p:cNvGrpSpPr>
                  <a:grpSpLocks/>
                </p:cNvGrpSpPr>
                <p:nvPr/>
              </p:nvGrpSpPr>
              <p:grpSpPr bwMode="auto">
                <a:xfrm>
                  <a:off x="4201128" y="2097881"/>
                  <a:ext cx="1919287" cy="681038"/>
                  <a:chOff x="0" y="0"/>
                  <a:chExt cx="2636520" cy="1447800"/>
                </a:xfrm>
              </p:grpSpPr>
              <p:sp>
                <p:nvSpPr>
                  <p:cNvPr id="60" name="任意多边形 59"/>
                  <p:cNvSpPr>
                    <a:spLocks noChangeArrowheads="1"/>
                  </p:cNvSpPr>
                  <p:nvPr/>
                </p:nvSpPr>
                <p:spPr bwMode="auto">
                  <a:xfrm>
                    <a:off x="0" y="0"/>
                    <a:ext cx="2636520" cy="1447800"/>
                  </a:xfrm>
                  <a:custGeom>
                    <a:avLst/>
                    <a:gdLst>
                      <a:gd name="T0" fmla="*/ 0 w 2636520"/>
                      <a:gd name="T1" fmla="*/ 0 h 1447800"/>
                      <a:gd name="T2" fmla="*/ 2103122 w 2636520"/>
                      <a:gd name="T3" fmla="*/ 0 h 1447800"/>
                      <a:gd name="T4" fmla="*/ 2636520 w 2636520"/>
                      <a:gd name="T5" fmla="*/ 723900 h 1447800"/>
                      <a:gd name="T6" fmla="*/ 2103122 w 2636520"/>
                      <a:gd name="T7" fmla="*/ 1447800 h 1447800"/>
                      <a:gd name="T8" fmla="*/ 0 w 2636520"/>
                      <a:gd name="T9" fmla="*/ 1447800 h 1447800"/>
                      <a:gd name="T10" fmla="*/ 0 w 2636520"/>
                      <a:gd name="T11" fmla="*/ 1442632 h 1447800"/>
                      <a:gd name="T12" fmla="*/ 529590 w 2636520"/>
                      <a:gd name="T13" fmla="*/ 723900 h 1447800"/>
                      <a:gd name="T14" fmla="*/ 0 w 2636520"/>
                      <a:gd name="T15" fmla="*/ 5168 h 1447800"/>
                      <a:gd name="T16" fmla="*/ 0 60000 65536"/>
                      <a:gd name="T17" fmla="*/ 0 60000 65536"/>
                      <a:gd name="T18" fmla="*/ 0 60000 65536"/>
                      <a:gd name="T19" fmla="*/ 0 60000 65536"/>
                      <a:gd name="T20" fmla="*/ 0 60000 65536"/>
                      <a:gd name="T21" fmla="*/ 0 60000 65536"/>
                      <a:gd name="T22" fmla="*/ 0 60000 65536"/>
                      <a:gd name="T23" fmla="*/ 0 60000 65536"/>
                      <a:gd name="T24" fmla="*/ 0 w 2636520"/>
                      <a:gd name="T25" fmla="*/ 0 h 1447800"/>
                      <a:gd name="T26" fmla="*/ 2636520 w 2636520"/>
                      <a:gd name="T27" fmla="*/ 1447800 h 14478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36520" h="1447800">
                        <a:moveTo>
                          <a:pt x="0" y="0"/>
                        </a:moveTo>
                        <a:lnTo>
                          <a:pt x="2103122" y="0"/>
                        </a:lnTo>
                        <a:lnTo>
                          <a:pt x="2636520" y="723900"/>
                        </a:lnTo>
                        <a:lnTo>
                          <a:pt x="2103122" y="1447800"/>
                        </a:lnTo>
                        <a:lnTo>
                          <a:pt x="0" y="1447800"/>
                        </a:lnTo>
                        <a:lnTo>
                          <a:pt x="0" y="1442632"/>
                        </a:lnTo>
                        <a:lnTo>
                          <a:pt x="529590" y="723900"/>
                        </a:lnTo>
                        <a:lnTo>
                          <a:pt x="0" y="5168"/>
                        </a:lnTo>
                        <a:lnTo>
                          <a:pt x="0" y="0"/>
                        </a:lnTo>
                        <a:close/>
                      </a:path>
                    </a:pathLst>
                  </a:custGeom>
                  <a:solidFill>
                    <a:srgbClr val="0070C0">
                      <a:alpha val="69804"/>
                    </a:srgbClr>
                  </a:solidFill>
                  <a:ln>
                    <a:noFill/>
                  </a:ln>
                </p:spPr>
                <p:txBody>
                  <a:bodyPr anchor="ctr"/>
                  <a:lstStyle>
                    <a:defPPr>
                      <a:defRPr lang="en-US"/>
                    </a:defPPr>
                    <a:lvl1pPr algn="l" rtl="0" fontAlgn="base">
                      <a:spcBef>
                        <a:spcPct val="0"/>
                      </a:spcBef>
                      <a:spcAft>
                        <a:spcPct val="0"/>
                      </a:spcAft>
                      <a:defRPr kern="1200">
                        <a:solidFill>
                          <a:schemeClr val="tx1"/>
                        </a:solidFill>
                        <a:latin typeface="Amelia BT"/>
                        <a:ea typeface="宋体" pitchFamily="2" charset="-122"/>
                        <a:cs typeface="+mn-cs"/>
                      </a:defRPr>
                    </a:lvl1pPr>
                    <a:lvl2pPr marL="361950" indent="95250" algn="l" rtl="0" fontAlgn="base">
                      <a:spcBef>
                        <a:spcPct val="0"/>
                      </a:spcBef>
                      <a:spcAft>
                        <a:spcPct val="0"/>
                      </a:spcAft>
                      <a:defRPr kern="1200">
                        <a:solidFill>
                          <a:schemeClr val="tx1"/>
                        </a:solidFill>
                        <a:latin typeface="Amelia BT"/>
                        <a:ea typeface="宋体" pitchFamily="2" charset="-122"/>
                        <a:cs typeface="+mn-cs"/>
                      </a:defRPr>
                    </a:lvl2pPr>
                    <a:lvl3pPr marL="725488" indent="188913" algn="l" rtl="0" fontAlgn="base">
                      <a:spcBef>
                        <a:spcPct val="0"/>
                      </a:spcBef>
                      <a:spcAft>
                        <a:spcPct val="0"/>
                      </a:spcAft>
                      <a:defRPr kern="1200">
                        <a:solidFill>
                          <a:schemeClr val="tx1"/>
                        </a:solidFill>
                        <a:latin typeface="Amelia BT"/>
                        <a:ea typeface="宋体" pitchFamily="2" charset="-122"/>
                        <a:cs typeface="+mn-cs"/>
                      </a:defRPr>
                    </a:lvl3pPr>
                    <a:lvl4pPr marL="1087438" indent="284163" algn="l" rtl="0" fontAlgn="base">
                      <a:spcBef>
                        <a:spcPct val="0"/>
                      </a:spcBef>
                      <a:spcAft>
                        <a:spcPct val="0"/>
                      </a:spcAft>
                      <a:defRPr kern="1200">
                        <a:solidFill>
                          <a:schemeClr val="tx1"/>
                        </a:solidFill>
                        <a:latin typeface="Amelia BT"/>
                        <a:ea typeface="宋体" pitchFamily="2" charset="-122"/>
                        <a:cs typeface="+mn-cs"/>
                      </a:defRPr>
                    </a:lvl4pPr>
                    <a:lvl5pPr marL="1450975" indent="377825" algn="l" rtl="0" fontAlgn="base">
                      <a:spcBef>
                        <a:spcPct val="0"/>
                      </a:spcBef>
                      <a:spcAft>
                        <a:spcPct val="0"/>
                      </a:spcAft>
                      <a:defRPr kern="1200">
                        <a:solidFill>
                          <a:schemeClr val="tx1"/>
                        </a:solidFill>
                        <a:latin typeface="Amelia BT"/>
                        <a:ea typeface="宋体" pitchFamily="2" charset="-122"/>
                        <a:cs typeface="+mn-cs"/>
                      </a:defRPr>
                    </a:lvl5pPr>
                    <a:lvl6pPr marL="2286000" algn="l" defTabSz="914400" rtl="0" eaLnBrk="1" latinLnBrk="0" hangingPunct="1">
                      <a:defRPr kern="1200">
                        <a:solidFill>
                          <a:schemeClr val="tx1"/>
                        </a:solidFill>
                        <a:latin typeface="Amelia BT"/>
                        <a:ea typeface="宋体" pitchFamily="2" charset="-122"/>
                        <a:cs typeface="+mn-cs"/>
                      </a:defRPr>
                    </a:lvl6pPr>
                    <a:lvl7pPr marL="2743200" algn="l" defTabSz="914400" rtl="0" eaLnBrk="1" latinLnBrk="0" hangingPunct="1">
                      <a:defRPr kern="1200">
                        <a:solidFill>
                          <a:schemeClr val="tx1"/>
                        </a:solidFill>
                        <a:latin typeface="Amelia BT"/>
                        <a:ea typeface="宋体" pitchFamily="2" charset="-122"/>
                        <a:cs typeface="+mn-cs"/>
                      </a:defRPr>
                    </a:lvl7pPr>
                    <a:lvl8pPr marL="3200400" algn="l" defTabSz="914400" rtl="0" eaLnBrk="1" latinLnBrk="0" hangingPunct="1">
                      <a:defRPr kern="1200">
                        <a:solidFill>
                          <a:schemeClr val="tx1"/>
                        </a:solidFill>
                        <a:latin typeface="Amelia BT"/>
                        <a:ea typeface="宋体" pitchFamily="2" charset="-122"/>
                        <a:cs typeface="+mn-cs"/>
                      </a:defRPr>
                    </a:lvl8pPr>
                    <a:lvl9pPr marL="3657600" algn="l" defTabSz="914400" rtl="0" eaLnBrk="1" latinLnBrk="0" hangingPunct="1">
                      <a:defRPr kern="1200">
                        <a:solidFill>
                          <a:schemeClr val="tx1"/>
                        </a:solidFill>
                        <a:latin typeface="Amelia BT"/>
                        <a:ea typeface="宋体" pitchFamily="2" charset="-122"/>
                        <a:cs typeface="+mn-cs"/>
                      </a:defRPr>
                    </a:lvl9pPr>
                  </a:lstStyle>
                  <a:p>
                    <a:pPr algn="ctr">
                      <a:defRPr/>
                    </a:pPr>
                    <a:endParaRPr lang="zh-CN" altLang="en-US">
                      <a:solidFill>
                        <a:schemeClr val="bg1"/>
                      </a:solidFill>
                      <a:latin typeface="+mn-lt"/>
                      <a:ea typeface="+mn-ea"/>
                      <a:cs typeface="+mn-ea"/>
                      <a:sym typeface="+mn-lt"/>
                    </a:endParaRPr>
                  </a:p>
                </p:txBody>
              </p:sp>
              <p:sp>
                <p:nvSpPr>
                  <p:cNvPr id="61" name="文本框 27"/>
                  <p:cNvSpPr>
                    <a:spLocks noChangeArrowheads="1"/>
                  </p:cNvSpPr>
                  <p:nvPr/>
                </p:nvSpPr>
                <p:spPr bwMode="auto">
                  <a:xfrm>
                    <a:off x="331473" y="410179"/>
                    <a:ext cx="2204732" cy="627441"/>
                  </a:xfrm>
                  <a:prstGeom prst="rect">
                    <a:avLst/>
                  </a:prstGeom>
                  <a:noFill/>
                  <a:ln>
                    <a:noFill/>
                  </a:ln>
                </p:spPr>
                <p:txBody>
                  <a:bodyPr anchor="ctr">
                    <a:spAutoFit/>
                  </a:bodyPr>
                  <a:lstStyle>
                    <a:defPPr>
                      <a:defRPr lang="en-US"/>
                    </a:defPPr>
                    <a:lvl1pPr algn="l" rtl="0" fontAlgn="base">
                      <a:spcBef>
                        <a:spcPct val="0"/>
                      </a:spcBef>
                      <a:spcAft>
                        <a:spcPct val="0"/>
                      </a:spcAft>
                      <a:defRPr kern="1200">
                        <a:solidFill>
                          <a:schemeClr val="tx1"/>
                        </a:solidFill>
                        <a:latin typeface="Amelia BT"/>
                        <a:ea typeface="宋体" pitchFamily="2" charset="-122"/>
                        <a:cs typeface="+mn-cs"/>
                      </a:defRPr>
                    </a:lvl1pPr>
                    <a:lvl2pPr marL="361950" indent="95250" algn="l" rtl="0" fontAlgn="base">
                      <a:spcBef>
                        <a:spcPct val="0"/>
                      </a:spcBef>
                      <a:spcAft>
                        <a:spcPct val="0"/>
                      </a:spcAft>
                      <a:defRPr kern="1200">
                        <a:solidFill>
                          <a:schemeClr val="tx1"/>
                        </a:solidFill>
                        <a:latin typeface="Amelia BT"/>
                        <a:ea typeface="宋体" pitchFamily="2" charset="-122"/>
                        <a:cs typeface="+mn-cs"/>
                      </a:defRPr>
                    </a:lvl2pPr>
                    <a:lvl3pPr marL="725488" indent="188913" algn="l" rtl="0" fontAlgn="base">
                      <a:spcBef>
                        <a:spcPct val="0"/>
                      </a:spcBef>
                      <a:spcAft>
                        <a:spcPct val="0"/>
                      </a:spcAft>
                      <a:defRPr kern="1200">
                        <a:solidFill>
                          <a:schemeClr val="tx1"/>
                        </a:solidFill>
                        <a:latin typeface="Amelia BT"/>
                        <a:ea typeface="宋体" pitchFamily="2" charset="-122"/>
                        <a:cs typeface="+mn-cs"/>
                      </a:defRPr>
                    </a:lvl3pPr>
                    <a:lvl4pPr marL="1087438" indent="284163" algn="l" rtl="0" fontAlgn="base">
                      <a:spcBef>
                        <a:spcPct val="0"/>
                      </a:spcBef>
                      <a:spcAft>
                        <a:spcPct val="0"/>
                      </a:spcAft>
                      <a:defRPr kern="1200">
                        <a:solidFill>
                          <a:schemeClr val="tx1"/>
                        </a:solidFill>
                        <a:latin typeface="Amelia BT"/>
                        <a:ea typeface="宋体" pitchFamily="2" charset="-122"/>
                        <a:cs typeface="+mn-cs"/>
                      </a:defRPr>
                    </a:lvl4pPr>
                    <a:lvl5pPr marL="1450975" indent="377825" algn="l" rtl="0" fontAlgn="base">
                      <a:spcBef>
                        <a:spcPct val="0"/>
                      </a:spcBef>
                      <a:spcAft>
                        <a:spcPct val="0"/>
                      </a:spcAft>
                      <a:defRPr kern="1200">
                        <a:solidFill>
                          <a:schemeClr val="tx1"/>
                        </a:solidFill>
                        <a:latin typeface="Amelia BT"/>
                        <a:ea typeface="宋体" pitchFamily="2" charset="-122"/>
                        <a:cs typeface="+mn-cs"/>
                      </a:defRPr>
                    </a:lvl5pPr>
                    <a:lvl6pPr marL="2286000" algn="l" defTabSz="914400" rtl="0" eaLnBrk="1" latinLnBrk="0" hangingPunct="1">
                      <a:defRPr kern="1200">
                        <a:solidFill>
                          <a:schemeClr val="tx1"/>
                        </a:solidFill>
                        <a:latin typeface="Amelia BT"/>
                        <a:ea typeface="宋体" pitchFamily="2" charset="-122"/>
                        <a:cs typeface="+mn-cs"/>
                      </a:defRPr>
                    </a:lvl6pPr>
                    <a:lvl7pPr marL="2743200" algn="l" defTabSz="914400" rtl="0" eaLnBrk="1" latinLnBrk="0" hangingPunct="1">
                      <a:defRPr kern="1200">
                        <a:solidFill>
                          <a:schemeClr val="tx1"/>
                        </a:solidFill>
                        <a:latin typeface="Amelia BT"/>
                        <a:ea typeface="宋体" pitchFamily="2" charset="-122"/>
                        <a:cs typeface="+mn-cs"/>
                      </a:defRPr>
                    </a:lvl7pPr>
                    <a:lvl8pPr marL="3200400" algn="l" defTabSz="914400" rtl="0" eaLnBrk="1" latinLnBrk="0" hangingPunct="1">
                      <a:defRPr kern="1200">
                        <a:solidFill>
                          <a:schemeClr val="tx1"/>
                        </a:solidFill>
                        <a:latin typeface="Amelia BT"/>
                        <a:ea typeface="宋体" pitchFamily="2" charset="-122"/>
                        <a:cs typeface="+mn-cs"/>
                      </a:defRPr>
                    </a:lvl8pPr>
                    <a:lvl9pPr marL="3657600" algn="l" defTabSz="914400" rtl="0" eaLnBrk="1" latinLnBrk="0" hangingPunct="1">
                      <a:defRPr kern="1200">
                        <a:solidFill>
                          <a:schemeClr val="tx1"/>
                        </a:solidFill>
                        <a:latin typeface="Amelia BT"/>
                        <a:ea typeface="宋体" pitchFamily="2" charset="-122"/>
                        <a:cs typeface="+mn-cs"/>
                      </a:defRPr>
                    </a:lvl9pPr>
                  </a:lstStyle>
                  <a:p>
                    <a:pPr algn="ctr">
                      <a:lnSpc>
                        <a:spcPct val="120000"/>
                      </a:lnSpc>
                      <a:defRPr/>
                    </a:pPr>
                    <a:r>
                      <a:rPr lang="zh-CN" altLang="en-US" sz="1200" b="1" dirty="0">
                        <a:solidFill>
                          <a:schemeClr val="bg1"/>
                        </a:solidFill>
                        <a:latin typeface="微软雅黑" pitchFamily="34" charset="-122"/>
                        <a:ea typeface="微软雅黑" pitchFamily="34" charset="-122"/>
                        <a:cs typeface="+mn-ea"/>
                        <a:sym typeface="+mn-lt"/>
                      </a:rPr>
                      <a:t>执行</a:t>
                    </a:r>
                    <a:r>
                      <a:rPr lang="en-US" altLang="zh-CN" sz="1200" b="1" dirty="0">
                        <a:solidFill>
                          <a:schemeClr val="bg1"/>
                        </a:solidFill>
                        <a:latin typeface="微软雅黑" pitchFamily="34" charset="-122"/>
                        <a:ea typeface="微软雅黑" pitchFamily="34" charset="-122"/>
                        <a:cs typeface="+mn-ea"/>
                        <a:sym typeface="+mn-lt"/>
                      </a:rPr>
                      <a:t>Shuffle</a:t>
                    </a:r>
                    <a:r>
                      <a:rPr lang="zh-CN" altLang="en-US" sz="1200" b="1" dirty="0">
                        <a:solidFill>
                          <a:schemeClr val="bg1"/>
                        </a:solidFill>
                        <a:latin typeface="微软雅黑" pitchFamily="34" charset="-122"/>
                        <a:ea typeface="微软雅黑" pitchFamily="34" charset="-122"/>
                        <a:cs typeface="+mn-ea"/>
                        <a:sym typeface="+mn-lt"/>
                      </a:rPr>
                      <a:t>过程</a:t>
                    </a:r>
                    <a:endParaRPr lang="zh-CN" altLang="en-US" sz="1200" b="1" baseline="-3000" dirty="0">
                      <a:solidFill>
                        <a:schemeClr val="bg1"/>
                      </a:solidFill>
                      <a:latin typeface="微软雅黑" pitchFamily="34" charset="-122"/>
                      <a:ea typeface="微软雅黑" pitchFamily="34" charset="-122"/>
                      <a:cs typeface="+mn-ea"/>
                      <a:sym typeface="+mn-lt"/>
                    </a:endParaRPr>
                  </a:p>
                </p:txBody>
              </p:sp>
            </p:grpSp>
          </p:grpSp>
        </p:grpSp>
        <p:sp>
          <p:nvSpPr>
            <p:cNvPr id="70" name="任意多边形 69"/>
            <p:cNvSpPr>
              <a:spLocks noChangeArrowheads="1"/>
            </p:cNvSpPr>
            <p:nvPr/>
          </p:nvSpPr>
          <p:spPr bwMode="auto">
            <a:xfrm>
              <a:off x="7418990" y="2313781"/>
              <a:ext cx="1916113" cy="681038"/>
            </a:xfrm>
            <a:custGeom>
              <a:avLst/>
              <a:gdLst>
                <a:gd name="T0" fmla="*/ 0 w 2636520"/>
                <a:gd name="T1" fmla="*/ 0 h 1447800"/>
                <a:gd name="T2" fmla="*/ 2103122 w 2636520"/>
                <a:gd name="T3" fmla="*/ 0 h 1447800"/>
                <a:gd name="T4" fmla="*/ 2636520 w 2636520"/>
                <a:gd name="T5" fmla="*/ 723900 h 1447800"/>
                <a:gd name="T6" fmla="*/ 2103122 w 2636520"/>
                <a:gd name="T7" fmla="*/ 1447800 h 1447800"/>
                <a:gd name="T8" fmla="*/ 0 w 2636520"/>
                <a:gd name="T9" fmla="*/ 1447800 h 1447800"/>
                <a:gd name="T10" fmla="*/ 0 w 2636520"/>
                <a:gd name="T11" fmla="*/ 1442632 h 1447800"/>
                <a:gd name="T12" fmla="*/ 529590 w 2636520"/>
                <a:gd name="T13" fmla="*/ 723900 h 1447800"/>
                <a:gd name="T14" fmla="*/ 0 w 2636520"/>
                <a:gd name="T15" fmla="*/ 5168 h 1447800"/>
                <a:gd name="T16" fmla="*/ 0 60000 65536"/>
                <a:gd name="T17" fmla="*/ 0 60000 65536"/>
                <a:gd name="T18" fmla="*/ 0 60000 65536"/>
                <a:gd name="T19" fmla="*/ 0 60000 65536"/>
                <a:gd name="T20" fmla="*/ 0 60000 65536"/>
                <a:gd name="T21" fmla="*/ 0 60000 65536"/>
                <a:gd name="T22" fmla="*/ 0 60000 65536"/>
                <a:gd name="T23" fmla="*/ 0 60000 65536"/>
                <a:gd name="T24" fmla="*/ 0 w 2636520"/>
                <a:gd name="T25" fmla="*/ 0 h 1447800"/>
                <a:gd name="T26" fmla="*/ 2636520 w 2636520"/>
                <a:gd name="T27" fmla="*/ 1447800 h 14478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36520" h="1447800">
                  <a:moveTo>
                    <a:pt x="0" y="0"/>
                  </a:moveTo>
                  <a:lnTo>
                    <a:pt x="2103122" y="0"/>
                  </a:lnTo>
                  <a:lnTo>
                    <a:pt x="2636520" y="723900"/>
                  </a:lnTo>
                  <a:lnTo>
                    <a:pt x="2103122" y="1447800"/>
                  </a:lnTo>
                  <a:lnTo>
                    <a:pt x="0" y="1447800"/>
                  </a:lnTo>
                  <a:lnTo>
                    <a:pt x="0" y="1442632"/>
                  </a:lnTo>
                  <a:lnTo>
                    <a:pt x="529590" y="723900"/>
                  </a:lnTo>
                  <a:lnTo>
                    <a:pt x="0" y="5168"/>
                  </a:lnTo>
                  <a:lnTo>
                    <a:pt x="0" y="0"/>
                  </a:lnTo>
                  <a:close/>
                </a:path>
              </a:pathLst>
            </a:custGeom>
            <a:solidFill>
              <a:srgbClr val="1895E4">
                <a:alpha val="55000"/>
              </a:srgbClr>
            </a:solidFill>
            <a:ln>
              <a:noFill/>
            </a:ln>
          </p:spPr>
          <p:txBody>
            <a:bodyPr anchor="ctr"/>
            <a:lstStyle>
              <a:defPPr>
                <a:defRPr lang="en-US"/>
              </a:defPPr>
              <a:lvl1pPr algn="l" rtl="0" fontAlgn="base">
                <a:spcBef>
                  <a:spcPct val="0"/>
                </a:spcBef>
                <a:spcAft>
                  <a:spcPct val="0"/>
                </a:spcAft>
                <a:defRPr kern="1200">
                  <a:solidFill>
                    <a:schemeClr val="tx1"/>
                  </a:solidFill>
                  <a:latin typeface="Amelia BT"/>
                  <a:ea typeface="宋体" pitchFamily="2" charset="-122"/>
                  <a:cs typeface="+mn-cs"/>
                </a:defRPr>
              </a:lvl1pPr>
              <a:lvl2pPr marL="361950" indent="95250" algn="l" rtl="0" fontAlgn="base">
                <a:spcBef>
                  <a:spcPct val="0"/>
                </a:spcBef>
                <a:spcAft>
                  <a:spcPct val="0"/>
                </a:spcAft>
                <a:defRPr kern="1200">
                  <a:solidFill>
                    <a:schemeClr val="tx1"/>
                  </a:solidFill>
                  <a:latin typeface="Amelia BT"/>
                  <a:ea typeface="宋体" pitchFamily="2" charset="-122"/>
                  <a:cs typeface="+mn-cs"/>
                </a:defRPr>
              </a:lvl2pPr>
              <a:lvl3pPr marL="725488" indent="188913" algn="l" rtl="0" fontAlgn="base">
                <a:spcBef>
                  <a:spcPct val="0"/>
                </a:spcBef>
                <a:spcAft>
                  <a:spcPct val="0"/>
                </a:spcAft>
                <a:defRPr kern="1200">
                  <a:solidFill>
                    <a:schemeClr val="tx1"/>
                  </a:solidFill>
                  <a:latin typeface="Amelia BT"/>
                  <a:ea typeface="宋体" pitchFamily="2" charset="-122"/>
                  <a:cs typeface="+mn-cs"/>
                </a:defRPr>
              </a:lvl3pPr>
              <a:lvl4pPr marL="1087438" indent="284163" algn="l" rtl="0" fontAlgn="base">
                <a:spcBef>
                  <a:spcPct val="0"/>
                </a:spcBef>
                <a:spcAft>
                  <a:spcPct val="0"/>
                </a:spcAft>
                <a:defRPr kern="1200">
                  <a:solidFill>
                    <a:schemeClr val="tx1"/>
                  </a:solidFill>
                  <a:latin typeface="Amelia BT"/>
                  <a:ea typeface="宋体" pitchFamily="2" charset="-122"/>
                  <a:cs typeface="+mn-cs"/>
                </a:defRPr>
              </a:lvl4pPr>
              <a:lvl5pPr marL="1450975" indent="377825" algn="l" rtl="0" fontAlgn="base">
                <a:spcBef>
                  <a:spcPct val="0"/>
                </a:spcBef>
                <a:spcAft>
                  <a:spcPct val="0"/>
                </a:spcAft>
                <a:defRPr kern="1200">
                  <a:solidFill>
                    <a:schemeClr val="tx1"/>
                  </a:solidFill>
                  <a:latin typeface="Amelia BT"/>
                  <a:ea typeface="宋体" pitchFamily="2" charset="-122"/>
                  <a:cs typeface="+mn-cs"/>
                </a:defRPr>
              </a:lvl5pPr>
              <a:lvl6pPr marL="2286000" algn="l" defTabSz="914400" rtl="0" eaLnBrk="1" latinLnBrk="0" hangingPunct="1">
                <a:defRPr kern="1200">
                  <a:solidFill>
                    <a:schemeClr val="tx1"/>
                  </a:solidFill>
                  <a:latin typeface="Amelia BT"/>
                  <a:ea typeface="宋体" pitchFamily="2" charset="-122"/>
                  <a:cs typeface="+mn-cs"/>
                </a:defRPr>
              </a:lvl6pPr>
              <a:lvl7pPr marL="2743200" algn="l" defTabSz="914400" rtl="0" eaLnBrk="1" latinLnBrk="0" hangingPunct="1">
                <a:defRPr kern="1200">
                  <a:solidFill>
                    <a:schemeClr val="tx1"/>
                  </a:solidFill>
                  <a:latin typeface="Amelia BT"/>
                  <a:ea typeface="宋体" pitchFamily="2" charset="-122"/>
                  <a:cs typeface="+mn-cs"/>
                </a:defRPr>
              </a:lvl7pPr>
              <a:lvl8pPr marL="3200400" algn="l" defTabSz="914400" rtl="0" eaLnBrk="1" latinLnBrk="0" hangingPunct="1">
                <a:defRPr kern="1200">
                  <a:solidFill>
                    <a:schemeClr val="tx1"/>
                  </a:solidFill>
                  <a:latin typeface="Amelia BT"/>
                  <a:ea typeface="宋体" pitchFamily="2" charset="-122"/>
                  <a:cs typeface="+mn-cs"/>
                </a:defRPr>
              </a:lvl8pPr>
              <a:lvl9pPr marL="3657600" algn="l" defTabSz="914400" rtl="0" eaLnBrk="1" latinLnBrk="0" hangingPunct="1">
                <a:defRPr kern="1200">
                  <a:solidFill>
                    <a:schemeClr val="tx1"/>
                  </a:solidFill>
                  <a:latin typeface="Amelia BT"/>
                  <a:ea typeface="宋体" pitchFamily="2" charset="-122"/>
                  <a:cs typeface="+mn-cs"/>
                </a:defRPr>
              </a:lvl9pPr>
            </a:lstStyle>
            <a:p>
              <a:pPr algn="ctr">
                <a:defRPr/>
              </a:pPr>
              <a:endParaRPr lang="zh-CN" altLang="en-US">
                <a:solidFill>
                  <a:schemeClr val="bg1"/>
                </a:solidFill>
                <a:latin typeface="+mn-lt"/>
                <a:ea typeface="+mn-ea"/>
                <a:cs typeface="+mn-ea"/>
                <a:sym typeface="+mn-lt"/>
              </a:endParaRPr>
            </a:p>
          </p:txBody>
        </p:sp>
        <p:sp>
          <p:nvSpPr>
            <p:cNvPr id="71" name="文本框 26"/>
            <p:cNvSpPr>
              <a:spLocks noChangeArrowheads="1"/>
            </p:cNvSpPr>
            <p:nvPr/>
          </p:nvSpPr>
          <p:spPr bwMode="auto">
            <a:xfrm>
              <a:off x="7684103" y="2503100"/>
              <a:ext cx="1620837" cy="276999"/>
            </a:xfrm>
            <a:prstGeom prst="rect">
              <a:avLst/>
            </a:prstGeom>
            <a:noFill/>
            <a:ln>
              <a:noFill/>
            </a:ln>
          </p:spPr>
          <p:txBody>
            <a:bodyPr anchor="ctr">
              <a:spAutoFit/>
            </a:bodyPr>
            <a:lstStyle>
              <a:defPPr>
                <a:defRPr lang="en-US"/>
              </a:defPPr>
              <a:lvl1pPr algn="l" rtl="0" fontAlgn="base">
                <a:spcBef>
                  <a:spcPct val="0"/>
                </a:spcBef>
                <a:spcAft>
                  <a:spcPct val="0"/>
                </a:spcAft>
                <a:defRPr kern="1200">
                  <a:solidFill>
                    <a:schemeClr val="tx1"/>
                  </a:solidFill>
                  <a:latin typeface="Amelia BT"/>
                  <a:ea typeface="宋体" pitchFamily="2" charset="-122"/>
                  <a:cs typeface="+mn-cs"/>
                </a:defRPr>
              </a:lvl1pPr>
              <a:lvl2pPr marL="361950" indent="95250" algn="l" rtl="0" fontAlgn="base">
                <a:spcBef>
                  <a:spcPct val="0"/>
                </a:spcBef>
                <a:spcAft>
                  <a:spcPct val="0"/>
                </a:spcAft>
                <a:defRPr kern="1200">
                  <a:solidFill>
                    <a:schemeClr val="tx1"/>
                  </a:solidFill>
                  <a:latin typeface="Amelia BT"/>
                  <a:ea typeface="宋体" pitchFamily="2" charset="-122"/>
                  <a:cs typeface="+mn-cs"/>
                </a:defRPr>
              </a:lvl2pPr>
              <a:lvl3pPr marL="725488" indent="188913" algn="l" rtl="0" fontAlgn="base">
                <a:spcBef>
                  <a:spcPct val="0"/>
                </a:spcBef>
                <a:spcAft>
                  <a:spcPct val="0"/>
                </a:spcAft>
                <a:defRPr kern="1200">
                  <a:solidFill>
                    <a:schemeClr val="tx1"/>
                  </a:solidFill>
                  <a:latin typeface="Amelia BT"/>
                  <a:ea typeface="宋体" pitchFamily="2" charset="-122"/>
                  <a:cs typeface="+mn-cs"/>
                </a:defRPr>
              </a:lvl3pPr>
              <a:lvl4pPr marL="1087438" indent="284163" algn="l" rtl="0" fontAlgn="base">
                <a:spcBef>
                  <a:spcPct val="0"/>
                </a:spcBef>
                <a:spcAft>
                  <a:spcPct val="0"/>
                </a:spcAft>
                <a:defRPr kern="1200">
                  <a:solidFill>
                    <a:schemeClr val="tx1"/>
                  </a:solidFill>
                  <a:latin typeface="Amelia BT"/>
                  <a:ea typeface="宋体" pitchFamily="2" charset="-122"/>
                  <a:cs typeface="+mn-cs"/>
                </a:defRPr>
              </a:lvl4pPr>
              <a:lvl5pPr marL="1450975" indent="377825" algn="l" rtl="0" fontAlgn="base">
                <a:spcBef>
                  <a:spcPct val="0"/>
                </a:spcBef>
                <a:spcAft>
                  <a:spcPct val="0"/>
                </a:spcAft>
                <a:defRPr kern="1200">
                  <a:solidFill>
                    <a:schemeClr val="tx1"/>
                  </a:solidFill>
                  <a:latin typeface="Amelia BT"/>
                  <a:ea typeface="宋体" pitchFamily="2" charset="-122"/>
                  <a:cs typeface="+mn-cs"/>
                </a:defRPr>
              </a:lvl5pPr>
              <a:lvl6pPr marL="2286000" algn="l" defTabSz="914400" rtl="0" eaLnBrk="1" latinLnBrk="0" hangingPunct="1">
                <a:defRPr kern="1200">
                  <a:solidFill>
                    <a:schemeClr val="tx1"/>
                  </a:solidFill>
                  <a:latin typeface="Amelia BT"/>
                  <a:ea typeface="宋体" pitchFamily="2" charset="-122"/>
                  <a:cs typeface="+mn-cs"/>
                </a:defRPr>
              </a:lvl6pPr>
              <a:lvl7pPr marL="2743200" algn="l" defTabSz="914400" rtl="0" eaLnBrk="1" latinLnBrk="0" hangingPunct="1">
                <a:defRPr kern="1200">
                  <a:solidFill>
                    <a:schemeClr val="tx1"/>
                  </a:solidFill>
                  <a:latin typeface="Amelia BT"/>
                  <a:ea typeface="宋体" pitchFamily="2" charset="-122"/>
                  <a:cs typeface="+mn-cs"/>
                </a:defRPr>
              </a:lvl7pPr>
              <a:lvl8pPr marL="3200400" algn="l" defTabSz="914400" rtl="0" eaLnBrk="1" latinLnBrk="0" hangingPunct="1">
                <a:defRPr kern="1200">
                  <a:solidFill>
                    <a:schemeClr val="tx1"/>
                  </a:solidFill>
                  <a:latin typeface="Amelia BT"/>
                  <a:ea typeface="宋体" pitchFamily="2" charset="-122"/>
                  <a:cs typeface="+mn-cs"/>
                </a:defRPr>
              </a:lvl8pPr>
              <a:lvl9pPr marL="3657600" algn="l" defTabSz="914400" rtl="0" eaLnBrk="1" latinLnBrk="0" hangingPunct="1">
                <a:defRPr kern="1200">
                  <a:solidFill>
                    <a:schemeClr val="tx1"/>
                  </a:solidFill>
                  <a:latin typeface="Amelia BT"/>
                  <a:ea typeface="宋体" pitchFamily="2" charset="-122"/>
                  <a:cs typeface="+mn-cs"/>
                </a:defRPr>
              </a:lvl9pPr>
            </a:lstStyle>
            <a:p>
              <a:pPr algn="ctr">
                <a:defRPr/>
              </a:pPr>
              <a:r>
                <a:rPr lang="zh-CN" altLang="en-US" sz="1200" b="1" dirty="0">
                  <a:solidFill>
                    <a:schemeClr val="bg1"/>
                  </a:solidFill>
                  <a:latin typeface="微软雅黑" pitchFamily="34" charset="-122"/>
                  <a:ea typeface="微软雅黑" pitchFamily="34" charset="-122"/>
                  <a:cs typeface="+mn-ea"/>
                  <a:sym typeface="+mn-lt"/>
                </a:rPr>
                <a:t>写入文件</a:t>
              </a:r>
            </a:p>
          </p:txBody>
        </p:sp>
      </p:grpSp>
      <p:pic>
        <p:nvPicPr>
          <p:cNvPr id="4098" name="图片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62021" y="3101975"/>
            <a:ext cx="4381500" cy="294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33273665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 calcmode="lin" valueType="num">
                                      <p:cBhvr>
                                        <p:cTn id="12" dur="500" fill="hold"/>
                                        <p:tgtEl>
                                          <p:spTgt spid="4098"/>
                                        </p:tgtEl>
                                        <p:attrNameLst>
                                          <p:attrName>ppt_w</p:attrName>
                                        </p:attrNameLst>
                                      </p:cBhvr>
                                      <p:tavLst>
                                        <p:tav tm="0">
                                          <p:val>
                                            <p:fltVal val="0"/>
                                          </p:val>
                                        </p:tav>
                                        <p:tav tm="100000">
                                          <p:val>
                                            <p:strVal val="#ppt_w"/>
                                          </p:val>
                                        </p:tav>
                                      </p:tavLst>
                                    </p:anim>
                                    <p:anim calcmode="lin" valueType="num">
                                      <p:cBhvr>
                                        <p:cTn id="13" dur="500" fill="hold"/>
                                        <p:tgtEl>
                                          <p:spTgt spid="4098"/>
                                        </p:tgtEl>
                                        <p:attrNameLst>
                                          <p:attrName>ppt_h</p:attrName>
                                        </p:attrNameLst>
                                      </p:cBhvr>
                                      <p:tavLst>
                                        <p:tav tm="0">
                                          <p:val>
                                            <p:fltVal val="0"/>
                                          </p:val>
                                        </p:tav>
                                        <p:tav tm="100000">
                                          <p:val>
                                            <p:strVal val="#ppt_h"/>
                                          </p:val>
                                        </p:tav>
                                      </p:tavLst>
                                    </p:anim>
                                    <p:animEffect transition="in" filter="fade">
                                      <p:cBhvr>
                                        <p:cTn id="14"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标题 1"/>
          <p:cNvSpPr>
            <a:spLocks noChangeArrowheads="1"/>
          </p:cNvSpPr>
          <p:nvPr/>
        </p:nvSpPr>
        <p:spPr bwMode="auto">
          <a:xfrm>
            <a:off x="79375" y="227965"/>
            <a:ext cx="7818755" cy="765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marL="571500" indent="-571500" eaLnBrk="1" hangingPunct="1">
              <a:buFont typeface="Wingdings" pitchFamily="2" charset="2"/>
              <a:buNone/>
            </a:pPr>
            <a:r>
              <a:rPr lang="zh-CN" altLang="en-US" sz="3200" b="1" dirty="0">
                <a:solidFill>
                  <a:srgbClr val="1369B2"/>
                </a:solidFill>
                <a:latin typeface="微软雅黑" pitchFamily="34" charset="-122"/>
                <a:ea typeface="微软雅黑" pitchFamily="34" charset="-122"/>
                <a:sym typeface="宋体" pitchFamily="2" charset="-122"/>
              </a:rPr>
              <a:t>            </a:t>
            </a:r>
            <a:r>
              <a:rPr lang="en-US" altLang="zh-CN" sz="3200" b="1" dirty="0">
                <a:solidFill>
                  <a:srgbClr val="1369B2"/>
                </a:solidFill>
                <a:latin typeface="微软雅黑" pitchFamily="34" charset="-122"/>
                <a:ea typeface="微软雅黑" pitchFamily="34" charset="-122"/>
                <a:sym typeface="宋体" pitchFamily="2" charset="-122"/>
              </a:rPr>
              <a:t>4.2 </a:t>
            </a:r>
            <a:r>
              <a:rPr lang="en-US" altLang="zh-CN" sz="3200" b="1" spc="-100" dirty="0">
                <a:solidFill>
                  <a:srgbClr val="1369B2"/>
                </a:solidFill>
                <a:latin typeface="微软雅黑" pitchFamily="34" charset="-122"/>
                <a:ea typeface="微软雅黑" pitchFamily="34" charset="-122"/>
                <a:sym typeface="宋体" pitchFamily="2" charset="-122"/>
              </a:rPr>
              <a:t>MapReduce</a:t>
            </a:r>
            <a:r>
              <a:rPr lang="zh-CN" altLang="en-US" sz="3200" b="1" spc="-100" dirty="0">
                <a:solidFill>
                  <a:srgbClr val="1369B2"/>
                </a:solidFill>
                <a:latin typeface="微软雅黑" pitchFamily="34" charset="-122"/>
                <a:ea typeface="微软雅黑" pitchFamily="34" charset="-122"/>
                <a:sym typeface="宋体" pitchFamily="2" charset="-122"/>
              </a:rPr>
              <a:t>工作原理</a:t>
            </a:r>
          </a:p>
        </p:txBody>
      </p:sp>
      <p:sp>
        <p:nvSpPr>
          <p:cNvPr id="7" name="矩形 6"/>
          <p:cNvSpPr/>
          <p:nvPr/>
        </p:nvSpPr>
        <p:spPr bwMode="auto">
          <a:xfrm>
            <a:off x="0" y="969484"/>
            <a:ext cx="9144000" cy="792641"/>
          </a:xfrm>
          <a:prstGeom prst="rect">
            <a:avLst/>
          </a:prstGeom>
          <a:gradFill>
            <a:gsLst>
              <a:gs pos="100000">
                <a:srgbClr val="00B0F0">
                  <a:alpha val="0"/>
                </a:srgbClr>
              </a:gs>
              <a:gs pos="0">
                <a:srgbClr val="D1ECFF">
                  <a:alpha val="0"/>
                </a:srgbClr>
              </a:gs>
              <a:gs pos="49000">
                <a:srgbClr val="D1ECFF"/>
              </a:gs>
            </a:gsLst>
            <a:lin ang="0" scaled="0"/>
          </a:gradFill>
          <a:ln w="28575" cap="flat" cmpd="sng" algn="ctr">
            <a:noFill/>
            <a:prstDash val="solid"/>
            <a:round/>
            <a:headEnd type="none" w="med" len="med"/>
            <a:tailEnd type="none" w="med" len="med"/>
          </a:ln>
          <a:effectLst/>
        </p:spPr>
        <p:txBody>
          <a:bodyPr/>
          <a:lstStyle/>
          <a:p>
            <a:pPr eaLnBrk="1" hangingPunct="1">
              <a:buFont typeface="Arial" pitchFamily="34" charset="0"/>
              <a:buNone/>
              <a:defRPr/>
            </a:pPr>
            <a:endParaRPr lang="zh-CN" altLang="en-US">
              <a:latin typeface="Arial" charset="0"/>
            </a:endParaRPr>
          </a:p>
        </p:txBody>
      </p:sp>
      <p:pic>
        <p:nvPicPr>
          <p:cNvPr id="10247" name="Picture 2" descr="C:\Documents and Settings\Administrator\桌面\小人.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225" y="969963"/>
            <a:ext cx="1323975"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矩形 9"/>
          <p:cNvSpPr/>
          <p:nvPr/>
        </p:nvSpPr>
        <p:spPr>
          <a:xfrm>
            <a:off x="1755775" y="1123950"/>
            <a:ext cx="3073149" cy="461665"/>
          </a:xfrm>
          <a:prstGeom prst="rect">
            <a:avLst/>
          </a:prstGeom>
        </p:spPr>
        <p:txBody>
          <a:bodyPr wrap="none">
            <a:spAutoFit/>
          </a:bodyPr>
          <a:lstStyle/>
          <a:p>
            <a:pPr>
              <a:defRPr/>
            </a:pPr>
            <a:r>
              <a:rPr lang="en-US" altLang="zh-CN" sz="2400" b="1" spc="200" dirty="0">
                <a:solidFill>
                  <a:srgbClr val="1369B2"/>
                </a:solidFill>
                <a:latin typeface="微软雅黑" pitchFamily="34" charset="-122"/>
                <a:ea typeface="微软雅黑" pitchFamily="34" charset="-122"/>
              </a:rPr>
              <a:t>MapTask</a:t>
            </a:r>
            <a:r>
              <a:rPr lang="zh-CN" altLang="en-US" sz="2400" b="1" spc="200" dirty="0">
                <a:solidFill>
                  <a:srgbClr val="1369B2"/>
                </a:solidFill>
                <a:latin typeface="微软雅黑" pitchFamily="34" charset="-122"/>
                <a:ea typeface="微软雅黑" pitchFamily="34" charset="-122"/>
              </a:rPr>
              <a:t>工作原理</a:t>
            </a:r>
            <a:endParaRPr lang="en-US" altLang="zh-CN" sz="2400" b="1" spc="200" dirty="0">
              <a:solidFill>
                <a:srgbClr val="1369B2"/>
              </a:solidFill>
              <a:latin typeface="微软雅黑" pitchFamily="34" charset="-122"/>
              <a:ea typeface="微软雅黑" pitchFamily="34" charset="-122"/>
            </a:endParaRPr>
          </a:p>
        </p:txBody>
      </p:sp>
      <p:sp>
        <p:nvSpPr>
          <p:cNvPr id="2" name="矩形 1"/>
          <p:cNvSpPr/>
          <p:nvPr/>
        </p:nvSpPr>
        <p:spPr>
          <a:xfrm>
            <a:off x="270885" y="1915990"/>
            <a:ext cx="8602230" cy="961225"/>
          </a:xfrm>
          <a:prstGeom prst="rect">
            <a:avLst/>
          </a:prstGeom>
        </p:spPr>
        <p:txBody>
          <a:bodyPr wrap="square">
            <a:spAutoFit/>
          </a:bodyPr>
          <a:lstStyle/>
          <a:p>
            <a:pPr indent="457200" algn="just">
              <a:lnSpc>
                <a:spcPct val="150000"/>
              </a:lnSpc>
            </a:pPr>
            <a:r>
              <a:rPr lang="en-US" altLang="zh-CN" sz="2000" dirty="0">
                <a:solidFill>
                  <a:srgbClr val="1369B2"/>
                </a:solidFill>
                <a:latin typeface="微软雅黑" pitchFamily="34" charset="-122"/>
                <a:ea typeface="微软雅黑" pitchFamily="34" charset="-122"/>
              </a:rPr>
              <a:t>MapTask</a:t>
            </a:r>
            <a:r>
              <a:rPr lang="zh-CN" altLang="zh-CN" sz="2000" dirty="0">
                <a:latin typeface="微软雅黑" pitchFamily="34" charset="-122"/>
                <a:ea typeface="微软雅黑" pitchFamily="34" charset="-122"/>
              </a:rPr>
              <a:t>作为</a:t>
            </a:r>
            <a:r>
              <a:rPr lang="en-US" altLang="zh-CN" sz="2000" dirty="0">
                <a:solidFill>
                  <a:srgbClr val="1369B2"/>
                </a:solidFill>
                <a:latin typeface="微软雅黑" pitchFamily="34" charset="-122"/>
                <a:ea typeface="微软雅黑" pitchFamily="34" charset="-122"/>
              </a:rPr>
              <a:t>MapReduce</a:t>
            </a:r>
            <a:r>
              <a:rPr lang="zh-CN" altLang="zh-CN" sz="2000" dirty="0">
                <a:latin typeface="微软雅黑" pitchFamily="34" charset="-122"/>
                <a:ea typeface="微软雅黑" pitchFamily="34" charset="-122"/>
              </a:rPr>
              <a:t>工作流程</a:t>
            </a:r>
            <a:r>
              <a:rPr lang="zh-CN" altLang="zh-CN" sz="2000" dirty="0">
                <a:solidFill>
                  <a:srgbClr val="1369B2"/>
                </a:solidFill>
                <a:latin typeface="微软雅黑" pitchFamily="34" charset="-122"/>
                <a:ea typeface="微软雅黑" pitchFamily="34" charset="-122"/>
              </a:rPr>
              <a:t>前半部分</a:t>
            </a:r>
            <a:r>
              <a:rPr lang="zh-CN" altLang="zh-CN" sz="2000" dirty="0">
                <a:latin typeface="微软雅黑" pitchFamily="34" charset="-122"/>
                <a:ea typeface="微软雅黑" pitchFamily="34" charset="-122"/>
              </a:rPr>
              <a:t>，它主要经历</a:t>
            </a:r>
            <a:r>
              <a:rPr lang="en-US" altLang="zh-CN" sz="2000" dirty="0">
                <a:latin typeface="微软雅黑" pitchFamily="34" charset="-122"/>
                <a:ea typeface="微软雅黑" pitchFamily="34" charset="-122"/>
              </a:rPr>
              <a:t>5</a:t>
            </a:r>
            <a:r>
              <a:rPr lang="zh-CN" altLang="zh-CN" sz="2000" dirty="0">
                <a:latin typeface="微软雅黑" pitchFamily="34" charset="-122"/>
                <a:ea typeface="微软雅黑" pitchFamily="34" charset="-122"/>
              </a:rPr>
              <a:t>个阶段，分别是</a:t>
            </a:r>
            <a:r>
              <a:rPr lang="en-US" altLang="zh-CN" sz="2000" dirty="0">
                <a:solidFill>
                  <a:srgbClr val="1369B2"/>
                </a:solidFill>
                <a:latin typeface="微软雅黑" pitchFamily="34" charset="-122"/>
                <a:ea typeface="微软雅黑" pitchFamily="34" charset="-122"/>
              </a:rPr>
              <a:t>Read</a:t>
            </a:r>
            <a:r>
              <a:rPr lang="zh-CN" altLang="zh-CN" sz="2000" dirty="0">
                <a:solidFill>
                  <a:srgbClr val="1369B2"/>
                </a:solidFill>
                <a:latin typeface="微软雅黑" pitchFamily="34" charset="-122"/>
                <a:ea typeface="微软雅黑" pitchFamily="34" charset="-122"/>
              </a:rPr>
              <a:t>阶段</a:t>
            </a:r>
            <a:r>
              <a:rPr lang="zh-CN" altLang="zh-CN" sz="2000" dirty="0">
                <a:latin typeface="微软雅黑" pitchFamily="34" charset="-122"/>
                <a:ea typeface="微软雅黑" pitchFamily="34" charset="-122"/>
              </a:rPr>
              <a:t>、</a:t>
            </a:r>
            <a:r>
              <a:rPr lang="en-US" altLang="zh-CN" sz="2000" dirty="0">
                <a:solidFill>
                  <a:srgbClr val="1369B2"/>
                </a:solidFill>
                <a:latin typeface="微软雅黑" pitchFamily="34" charset="-122"/>
                <a:ea typeface="微软雅黑" pitchFamily="34" charset="-122"/>
              </a:rPr>
              <a:t>Map</a:t>
            </a:r>
            <a:r>
              <a:rPr lang="zh-CN" altLang="zh-CN" sz="2000" dirty="0">
                <a:solidFill>
                  <a:srgbClr val="1369B2"/>
                </a:solidFill>
                <a:latin typeface="微软雅黑" pitchFamily="34" charset="-122"/>
                <a:ea typeface="微软雅黑" pitchFamily="34" charset="-122"/>
              </a:rPr>
              <a:t>阶段</a:t>
            </a:r>
            <a:r>
              <a:rPr lang="zh-CN" altLang="zh-CN" sz="2000" dirty="0">
                <a:latin typeface="微软雅黑" pitchFamily="34" charset="-122"/>
                <a:ea typeface="微软雅黑" pitchFamily="34" charset="-122"/>
              </a:rPr>
              <a:t>、</a:t>
            </a:r>
            <a:r>
              <a:rPr lang="en-US" altLang="zh-CN" sz="2000" dirty="0">
                <a:solidFill>
                  <a:srgbClr val="1369B2"/>
                </a:solidFill>
                <a:latin typeface="微软雅黑" pitchFamily="34" charset="-122"/>
                <a:ea typeface="微软雅黑" pitchFamily="34" charset="-122"/>
              </a:rPr>
              <a:t>Collect</a:t>
            </a:r>
            <a:r>
              <a:rPr lang="zh-CN" altLang="zh-CN" sz="2000" dirty="0">
                <a:solidFill>
                  <a:srgbClr val="1369B2"/>
                </a:solidFill>
                <a:latin typeface="微软雅黑" pitchFamily="34" charset="-122"/>
                <a:ea typeface="微软雅黑" pitchFamily="34" charset="-122"/>
              </a:rPr>
              <a:t>阶段</a:t>
            </a:r>
            <a:r>
              <a:rPr lang="zh-CN" altLang="zh-CN" sz="2000" dirty="0">
                <a:latin typeface="微软雅黑" pitchFamily="34" charset="-122"/>
                <a:ea typeface="微软雅黑" pitchFamily="34" charset="-122"/>
              </a:rPr>
              <a:t>、</a:t>
            </a:r>
            <a:r>
              <a:rPr lang="en-US" altLang="zh-CN" sz="2000" dirty="0">
                <a:solidFill>
                  <a:srgbClr val="1369B2"/>
                </a:solidFill>
                <a:latin typeface="微软雅黑" pitchFamily="34" charset="-122"/>
                <a:ea typeface="微软雅黑" pitchFamily="34" charset="-122"/>
              </a:rPr>
              <a:t>Spill</a:t>
            </a:r>
            <a:r>
              <a:rPr lang="zh-CN" altLang="zh-CN" sz="2000" dirty="0">
                <a:solidFill>
                  <a:srgbClr val="1369B2"/>
                </a:solidFill>
                <a:latin typeface="微软雅黑" pitchFamily="34" charset="-122"/>
                <a:ea typeface="微软雅黑" pitchFamily="34" charset="-122"/>
              </a:rPr>
              <a:t>阶段</a:t>
            </a:r>
            <a:r>
              <a:rPr lang="zh-CN" altLang="zh-CN" sz="2000" dirty="0">
                <a:latin typeface="微软雅黑" pitchFamily="34" charset="-122"/>
                <a:ea typeface="微软雅黑" pitchFamily="34" charset="-122"/>
              </a:rPr>
              <a:t>和</a:t>
            </a:r>
            <a:r>
              <a:rPr lang="en-US" altLang="zh-CN" sz="2000" dirty="0">
                <a:solidFill>
                  <a:srgbClr val="1369B2"/>
                </a:solidFill>
                <a:latin typeface="微软雅黑" pitchFamily="34" charset="-122"/>
                <a:ea typeface="微软雅黑" pitchFamily="34" charset="-122"/>
              </a:rPr>
              <a:t>Combiner</a:t>
            </a:r>
            <a:r>
              <a:rPr lang="zh-CN" altLang="zh-CN" sz="2000" dirty="0">
                <a:solidFill>
                  <a:srgbClr val="1369B2"/>
                </a:solidFill>
                <a:latin typeface="微软雅黑" pitchFamily="34" charset="-122"/>
                <a:ea typeface="微软雅黑" pitchFamily="34" charset="-122"/>
              </a:rPr>
              <a:t>阶段</a:t>
            </a:r>
            <a:r>
              <a:rPr lang="zh-CN" altLang="en-US" sz="2000" dirty="0">
                <a:latin typeface="微软雅黑" pitchFamily="34" charset="-122"/>
                <a:ea typeface="微软雅黑" pitchFamily="34" charset="-122"/>
              </a:rPr>
              <a:t>。</a:t>
            </a:r>
          </a:p>
        </p:txBody>
      </p:sp>
      <p:pic>
        <p:nvPicPr>
          <p:cNvPr id="5123" name="图片 7"/>
          <p:cNvPicPr>
            <a:picLocks noChangeAspect="1" noChangeArrowheads="1"/>
          </p:cNvPicPr>
          <p:nvPr/>
        </p:nvPicPr>
        <p:blipFill>
          <a:blip r:embed="rId4" cstate="print">
            <a:extLst>
              <a:ext uri="{28A0092B-C50C-407E-A947-70E740481C1C}">
                <a14:useLocalDpi xmlns:a14="http://schemas.microsoft.com/office/drawing/2010/main" val="0"/>
              </a:ext>
            </a:extLst>
          </a:blip>
          <a:srcRect b="6413"/>
          <a:stretch>
            <a:fillRect/>
          </a:stretch>
        </p:blipFill>
        <p:spPr bwMode="auto">
          <a:xfrm>
            <a:off x="1727200" y="2988188"/>
            <a:ext cx="5316073" cy="334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17090547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5123"/>
                                        </p:tgtEl>
                                        <p:attrNameLst>
                                          <p:attrName>style.visibility</p:attrName>
                                        </p:attrNameLst>
                                      </p:cBhvr>
                                      <p:to>
                                        <p:strVal val="visible"/>
                                      </p:to>
                                    </p:set>
                                    <p:anim calcmode="lin" valueType="num">
                                      <p:cBhvr>
                                        <p:cTn id="12" dur="500" fill="hold"/>
                                        <p:tgtEl>
                                          <p:spTgt spid="5123"/>
                                        </p:tgtEl>
                                        <p:attrNameLst>
                                          <p:attrName>ppt_w</p:attrName>
                                        </p:attrNameLst>
                                      </p:cBhvr>
                                      <p:tavLst>
                                        <p:tav tm="0">
                                          <p:val>
                                            <p:fltVal val="0"/>
                                          </p:val>
                                        </p:tav>
                                        <p:tav tm="100000">
                                          <p:val>
                                            <p:strVal val="#ppt_w"/>
                                          </p:val>
                                        </p:tav>
                                      </p:tavLst>
                                    </p:anim>
                                    <p:anim calcmode="lin" valueType="num">
                                      <p:cBhvr>
                                        <p:cTn id="13" dur="500" fill="hold"/>
                                        <p:tgtEl>
                                          <p:spTgt spid="5123"/>
                                        </p:tgtEl>
                                        <p:attrNameLst>
                                          <p:attrName>ppt_h</p:attrName>
                                        </p:attrNameLst>
                                      </p:cBhvr>
                                      <p:tavLst>
                                        <p:tav tm="0">
                                          <p:val>
                                            <p:fltVal val="0"/>
                                          </p:val>
                                        </p:tav>
                                        <p:tav tm="100000">
                                          <p:val>
                                            <p:strVal val="#ppt_h"/>
                                          </p:val>
                                        </p:tav>
                                      </p:tavLst>
                                    </p:anim>
                                    <p:animEffect transition="in" filter="fade">
                                      <p:cBhvr>
                                        <p:cTn id="14" dur="500"/>
                                        <p:tgtEl>
                                          <p:spTgt spid="5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标题 1"/>
          <p:cNvSpPr>
            <a:spLocks noChangeArrowheads="1"/>
          </p:cNvSpPr>
          <p:nvPr/>
        </p:nvSpPr>
        <p:spPr bwMode="auto">
          <a:xfrm>
            <a:off x="79375" y="227965"/>
            <a:ext cx="7818755" cy="765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marL="571500" indent="-571500" eaLnBrk="1" hangingPunct="1">
              <a:buFont typeface="Wingdings" pitchFamily="2" charset="2"/>
              <a:buNone/>
            </a:pPr>
            <a:r>
              <a:rPr lang="zh-CN" altLang="en-US" sz="3200" b="1" dirty="0">
                <a:solidFill>
                  <a:srgbClr val="1369B2"/>
                </a:solidFill>
                <a:latin typeface="微软雅黑" pitchFamily="34" charset="-122"/>
                <a:ea typeface="微软雅黑" pitchFamily="34" charset="-122"/>
                <a:sym typeface="宋体" pitchFamily="2" charset="-122"/>
              </a:rPr>
              <a:t>            </a:t>
            </a:r>
            <a:r>
              <a:rPr lang="en-US" altLang="zh-CN" sz="3200" b="1" dirty="0">
                <a:solidFill>
                  <a:srgbClr val="1369B2"/>
                </a:solidFill>
                <a:latin typeface="微软雅黑" pitchFamily="34" charset="-122"/>
                <a:ea typeface="微软雅黑" pitchFamily="34" charset="-122"/>
                <a:sym typeface="宋体" pitchFamily="2" charset="-122"/>
              </a:rPr>
              <a:t>4.2 </a:t>
            </a:r>
            <a:r>
              <a:rPr lang="en-US" altLang="zh-CN" sz="3200" b="1" spc="-100" dirty="0">
                <a:solidFill>
                  <a:srgbClr val="1369B2"/>
                </a:solidFill>
                <a:latin typeface="微软雅黑" pitchFamily="34" charset="-122"/>
                <a:ea typeface="微软雅黑" pitchFamily="34" charset="-122"/>
                <a:sym typeface="宋体" pitchFamily="2" charset="-122"/>
              </a:rPr>
              <a:t>MapReduce</a:t>
            </a:r>
            <a:r>
              <a:rPr lang="zh-CN" altLang="en-US" sz="3200" b="1" spc="-100" dirty="0">
                <a:solidFill>
                  <a:srgbClr val="1369B2"/>
                </a:solidFill>
                <a:latin typeface="微软雅黑" pitchFamily="34" charset="-122"/>
                <a:ea typeface="微软雅黑" pitchFamily="34" charset="-122"/>
                <a:sym typeface="宋体" pitchFamily="2" charset="-122"/>
              </a:rPr>
              <a:t>工作原理</a:t>
            </a:r>
          </a:p>
        </p:txBody>
      </p:sp>
      <p:sp>
        <p:nvSpPr>
          <p:cNvPr id="7" name="矩形 6"/>
          <p:cNvSpPr/>
          <p:nvPr/>
        </p:nvSpPr>
        <p:spPr bwMode="auto">
          <a:xfrm>
            <a:off x="0" y="969484"/>
            <a:ext cx="9144000" cy="792641"/>
          </a:xfrm>
          <a:prstGeom prst="rect">
            <a:avLst/>
          </a:prstGeom>
          <a:gradFill>
            <a:gsLst>
              <a:gs pos="100000">
                <a:srgbClr val="00B0F0">
                  <a:alpha val="0"/>
                </a:srgbClr>
              </a:gs>
              <a:gs pos="0">
                <a:srgbClr val="D1ECFF">
                  <a:alpha val="0"/>
                </a:srgbClr>
              </a:gs>
              <a:gs pos="49000">
                <a:srgbClr val="D1ECFF"/>
              </a:gs>
            </a:gsLst>
            <a:lin ang="0" scaled="0"/>
          </a:gradFill>
          <a:ln w="28575" cap="flat" cmpd="sng" algn="ctr">
            <a:noFill/>
            <a:prstDash val="solid"/>
            <a:round/>
            <a:headEnd type="none" w="med" len="med"/>
            <a:tailEnd type="none" w="med" len="med"/>
          </a:ln>
          <a:effectLst/>
        </p:spPr>
        <p:txBody>
          <a:bodyPr/>
          <a:lstStyle/>
          <a:p>
            <a:pPr eaLnBrk="1" hangingPunct="1">
              <a:buFont typeface="Arial" pitchFamily="34" charset="0"/>
              <a:buNone/>
              <a:defRPr/>
            </a:pPr>
            <a:endParaRPr lang="zh-CN" altLang="en-US">
              <a:latin typeface="Arial" charset="0"/>
            </a:endParaRPr>
          </a:p>
        </p:txBody>
      </p:sp>
      <p:pic>
        <p:nvPicPr>
          <p:cNvPr id="10247" name="Picture 2" descr="C:\Documents and Settings\Administrator\桌面\小人.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225" y="969963"/>
            <a:ext cx="1323975"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矩形 9"/>
          <p:cNvSpPr/>
          <p:nvPr/>
        </p:nvSpPr>
        <p:spPr>
          <a:xfrm>
            <a:off x="1755775" y="1123950"/>
            <a:ext cx="3696333" cy="461665"/>
          </a:xfrm>
          <a:prstGeom prst="rect">
            <a:avLst/>
          </a:prstGeom>
        </p:spPr>
        <p:txBody>
          <a:bodyPr wrap="none">
            <a:spAutoFit/>
          </a:bodyPr>
          <a:lstStyle/>
          <a:p>
            <a:pPr>
              <a:defRPr/>
            </a:pPr>
            <a:r>
              <a:rPr lang="en-US" altLang="zh-CN" sz="2400" b="1" spc="200" dirty="0">
                <a:solidFill>
                  <a:srgbClr val="1369B2"/>
                </a:solidFill>
                <a:latin typeface="微软雅黑" pitchFamily="34" charset="-122"/>
                <a:ea typeface="微软雅黑" pitchFamily="34" charset="-122"/>
              </a:rPr>
              <a:t>Reduce Task</a:t>
            </a:r>
            <a:r>
              <a:rPr lang="zh-CN" altLang="en-US" sz="2400" b="1" spc="200" dirty="0">
                <a:solidFill>
                  <a:srgbClr val="1369B2"/>
                </a:solidFill>
                <a:latin typeface="微软雅黑" pitchFamily="34" charset="-122"/>
                <a:ea typeface="微软雅黑" pitchFamily="34" charset="-122"/>
              </a:rPr>
              <a:t>工作原理</a:t>
            </a:r>
            <a:endParaRPr lang="en-US" altLang="zh-CN" sz="2400" b="1" spc="200" dirty="0">
              <a:solidFill>
                <a:srgbClr val="1369B2"/>
              </a:solidFill>
              <a:latin typeface="微软雅黑" pitchFamily="34" charset="-122"/>
              <a:ea typeface="微软雅黑" pitchFamily="34" charset="-122"/>
            </a:endParaRPr>
          </a:p>
        </p:txBody>
      </p:sp>
      <p:sp>
        <p:nvSpPr>
          <p:cNvPr id="2" name="矩形 1"/>
          <p:cNvSpPr/>
          <p:nvPr/>
        </p:nvSpPr>
        <p:spPr>
          <a:xfrm>
            <a:off x="622119" y="1971557"/>
            <a:ext cx="8118656" cy="961225"/>
          </a:xfrm>
          <a:prstGeom prst="rect">
            <a:avLst/>
          </a:prstGeom>
        </p:spPr>
        <p:txBody>
          <a:bodyPr wrap="square">
            <a:spAutoFit/>
          </a:bodyPr>
          <a:lstStyle/>
          <a:p>
            <a:pPr indent="457200" algn="just">
              <a:lnSpc>
                <a:spcPct val="150000"/>
              </a:lnSpc>
            </a:pPr>
            <a:r>
              <a:rPr lang="en-US" altLang="zh-CN" sz="2000" dirty="0">
                <a:solidFill>
                  <a:srgbClr val="1369B2"/>
                </a:solidFill>
                <a:latin typeface="微软雅黑" pitchFamily="34" charset="-122"/>
                <a:ea typeface="微软雅黑" pitchFamily="34" charset="-122"/>
              </a:rPr>
              <a:t>ReduceTask</a:t>
            </a:r>
            <a:r>
              <a:rPr lang="zh-CN" altLang="en-US" sz="2000" dirty="0">
                <a:latin typeface="微软雅黑" pitchFamily="34" charset="-122"/>
                <a:ea typeface="微软雅黑" pitchFamily="34" charset="-122"/>
              </a:rPr>
              <a:t>的工作过程主要经历了</a:t>
            </a:r>
            <a:r>
              <a:rPr lang="en-US" altLang="zh-CN" sz="2000" dirty="0">
                <a:latin typeface="微软雅黑" pitchFamily="34" charset="-122"/>
                <a:ea typeface="微软雅黑" pitchFamily="34" charset="-122"/>
              </a:rPr>
              <a:t>5</a:t>
            </a:r>
            <a:r>
              <a:rPr lang="zh-CN" altLang="en-US" sz="2000" dirty="0">
                <a:latin typeface="微软雅黑" pitchFamily="34" charset="-122"/>
                <a:ea typeface="微软雅黑" pitchFamily="34" charset="-122"/>
              </a:rPr>
              <a:t>个阶段，分别是</a:t>
            </a:r>
            <a:r>
              <a:rPr lang="en-US" altLang="zh-CN" sz="2000" dirty="0">
                <a:solidFill>
                  <a:srgbClr val="1369B2"/>
                </a:solidFill>
                <a:latin typeface="微软雅黑" pitchFamily="34" charset="-122"/>
                <a:ea typeface="微软雅黑" pitchFamily="34" charset="-122"/>
              </a:rPr>
              <a:t>Copy</a:t>
            </a:r>
            <a:r>
              <a:rPr lang="zh-CN" altLang="en-US" sz="2000" dirty="0">
                <a:latin typeface="微软雅黑" pitchFamily="34" charset="-122"/>
                <a:ea typeface="微软雅黑" pitchFamily="34" charset="-122"/>
              </a:rPr>
              <a:t>阶段、</a:t>
            </a:r>
            <a:r>
              <a:rPr lang="en-US" altLang="zh-CN" sz="2000" dirty="0">
                <a:solidFill>
                  <a:srgbClr val="1369B2"/>
                </a:solidFill>
                <a:latin typeface="微软雅黑" pitchFamily="34" charset="-122"/>
                <a:ea typeface="微软雅黑" pitchFamily="34" charset="-122"/>
              </a:rPr>
              <a:t>Merge</a:t>
            </a:r>
            <a:r>
              <a:rPr lang="zh-CN" altLang="en-US" sz="2000" dirty="0">
                <a:latin typeface="微软雅黑" pitchFamily="34" charset="-122"/>
                <a:ea typeface="微软雅黑" pitchFamily="34" charset="-122"/>
              </a:rPr>
              <a:t>阶段、</a:t>
            </a:r>
            <a:r>
              <a:rPr lang="en-US" altLang="zh-CN" sz="2000" dirty="0">
                <a:solidFill>
                  <a:srgbClr val="1369B2"/>
                </a:solidFill>
                <a:latin typeface="微软雅黑" pitchFamily="34" charset="-122"/>
                <a:ea typeface="微软雅黑" pitchFamily="34" charset="-122"/>
              </a:rPr>
              <a:t>Sort</a:t>
            </a:r>
            <a:r>
              <a:rPr lang="zh-CN" altLang="en-US" sz="2000" dirty="0">
                <a:latin typeface="微软雅黑" pitchFamily="34" charset="-122"/>
                <a:ea typeface="微软雅黑" pitchFamily="34" charset="-122"/>
              </a:rPr>
              <a:t>阶段、</a:t>
            </a:r>
            <a:r>
              <a:rPr lang="en-US" altLang="zh-CN" sz="2000" dirty="0">
                <a:solidFill>
                  <a:srgbClr val="1369B2"/>
                </a:solidFill>
                <a:latin typeface="微软雅黑" pitchFamily="34" charset="-122"/>
                <a:ea typeface="微软雅黑" pitchFamily="34" charset="-122"/>
              </a:rPr>
              <a:t>Reduce</a:t>
            </a:r>
            <a:r>
              <a:rPr lang="zh-CN" altLang="en-US" sz="2000" dirty="0">
                <a:latin typeface="微软雅黑" pitchFamily="34" charset="-122"/>
                <a:ea typeface="微软雅黑" pitchFamily="34" charset="-122"/>
              </a:rPr>
              <a:t>阶段和</a:t>
            </a:r>
            <a:r>
              <a:rPr lang="en-US" altLang="zh-CN" sz="2000" dirty="0">
                <a:solidFill>
                  <a:srgbClr val="1369B2"/>
                </a:solidFill>
                <a:latin typeface="微软雅黑" pitchFamily="34" charset="-122"/>
                <a:ea typeface="微软雅黑" pitchFamily="34" charset="-122"/>
              </a:rPr>
              <a:t>Write</a:t>
            </a:r>
            <a:r>
              <a:rPr lang="zh-CN" altLang="en-US" sz="2000" dirty="0">
                <a:latin typeface="微软雅黑" pitchFamily="34" charset="-122"/>
                <a:ea typeface="微软雅黑" pitchFamily="34" charset="-122"/>
              </a:rPr>
              <a:t>阶段。</a:t>
            </a:r>
          </a:p>
        </p:txBody>
      </p:sp>
      <p:pic>
        <p:nvPicPr>
          <p:cNvPr id="6146" name="图片 8"/>
          <p:cNvPicPr>
            <a:picLocks noChangeAspect="1" noChangeArrowheads="1"/>
          </p:cNvPicPr>
          <p:nvPr/>
        </p:nvPicPr>
        <p:blipFill>
          <a:blip r:embed="rId4" cstate="print">
            <a:extLst>
              <a:ext uri="{28A0092B-C50C-407E-A947-70E740481C1C}">
                <a14:useLocalDpi xmlns:a14="http://schemas.microsoft.com/office/drawing/2010/main" val="0"/>
              </a:ext>
            </a:extLst>
          </a:blip>
          <a:srcRect b="7486"/>
          <a:stretch>
            <a:fillRect/>
          </a:stretch>
        </p:blipFill>
        <p:spPr bwMode="auto">
          <a:xfrm>
            <a:off x="2100939" y="3174956"/>
            <a:ext cx="4874629" cy="2423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21525450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6146"/>
                                        </p:tgtEl>
                                        <p:attrNameLst>
                                          <p:attrName>style.visibility</p:attrName>
                                        </p:attrNameLst>
                                      </p:cBhvr>
                                      <p:to>
                                        <p:strVal val="visible"/>
                                      </p:to>
                                    </p:set>
                                    <p:anim calcmode="lin" valueType="num">
                                      <p:cBhvr>
                                        <p:cTn id="12" dur="500" fill="hold"/>
                                        <p:tgtEl>
                                          <p:spTgt spid="6146"/>
                                        </p:tgtEl>
                                        <p:attrNameLst>
                                          <p:attrName>ppt_w</p:attrName>
                                        </p:attrNameLst>
                                      </p:cBhvr>
                                      <p:tavLst>
                                        <p:tav tm="0">
                                          <p:val>
                                            <p:fltVal val="0"/>
                                          </p:val>
                                        </p:tav>
                                        <p:tav tm="100000">
                                          <p:val>
                                            <p:strVal val="#ppt_w"/>
                                          </p:val>
                                        </p:tav>
                                      </p:tavLst>
                                    </p:anim>
                                    <p:anim calcmode="lin" valueType="num">
                                      <p:cBhvr>
                                        <p:cTn id="13" dur="500" fill="hold"/>
                                        <p:tgtEl>
                                          <p:spTgt spid="6146"/>
                                        </p:tgtEl>
                                        <p:attrNameLst>
                                          <p:attrName>ppt_h</p:attrName>
                                        </p:attrNameLst>
                                      </p:cBhvr>
                                      <p:tavLst>
                                        <p:tav tm="0">
                                          <p:val>
                                            <p:fltVal val="0"/>
                                          </p:val>
                                        </p:tav>
                                        <p:tav tm="100000">
                                          <p:val>
                                            <p:strVal val="#ppt_h"/>
                                          </p:val>
                                        </p:tav>
                                      </p:tavLst>
                                    </p:anim>
                                    <p:animEffect transition="in" filter="fade">
                                      <p:cBhvr>
                                        <p:cTn id="14"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标题 1"/>
          <p:cNvSpPr>
            <a:spLocks noChangeArrowheads="1"/>
          </p:cNvSpPr>
          <p:nvPr/>
        </p:nvSpPr>
        <p:spPr bwMode="auto">
          <a:xfrm>
            <a:off x="79375" y="227965"/>
            <a:ext cx="7818755" cy="765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marL="571500" indent="-571500" eaLnBrk="1" hangingPunct="1">
              <a:buFont typeface="Wingdings" pitchFamily="2" charset="2"/>
              <a:buNone/>
            </a:pPr>
            <a:r>
              <a:rPr lang="zh-CN" altLang="en-US" sz="3200" b="1" dirty="0">
                <a:solidFill>
                  <a:srgbClr val="1369B2"/>
                </a:solidFill>
                <a:latin typeface="微软雅黑" pitchFamily="34" charset="-122"/>
                <a:ea typeface="微软雅黑" pitchFamily="34" charset="-122"/>
                <a:sym typeface="宋体" pitchFamily="2" charset="-122"/>
              </a:rPr>
              <a:t>            </a:t>
            </a:r>
            <a:r>
              <a:rPr lang="en-US" altLang="zh-CN" sz="3200" b="1" dirty="0">
                <a:solidFill>
                  <a:srgbClr val="1369B2"/>
                </a:solidFill>
                <a:latin typeface="微软雅黑" pitchFamily="34" charset="-122"/>
                <a:ea typeface="微软雅黑" pitchFamily="34" charset="-122"/>
                <a:sym typeface="宋体" pitchFamily="2" charset="-122"/>
              </a:rPr>
              <a:t>4.2 </a:t>
            </a:r>
            <a:r>
              <a:rPr lang="en-US" altLang="zh-CN" sz="3200" b="1" spc="-100" dirty="0">
                <a:solidFill>
                  <a:srgbClr val="1369B2"/>
                </a:solidFill>
                <a:latin typeface="微软雅黑" pitchFamily="34" charset="-122"/>
                <a:ea typeface="微软雅黑" pitchFamily="34" charset="-122"/>
                <a:sym typeface="宋体" pitchFamily="2" charset="-122"/>
              </a:rPr>
              <a:t>MapReduce</a:t>
            </a:r>
            <a:r>
              <a:rPr lang="zh-CN" altLang="en-US" sz="3200" b="1" spc="-100" dirty="0">
                <a:solidFill>
                  <a:srgbClr val="1369B2"/>
                </a:solidFill>
                <a:latin typeface="微软雅黑" pitchFamily="34" charset="-122"/>
                <a:ea typeface="微软雅黑" pitchFamily="34" charset="-122"/>
                <a:sym typeface="宋体" pitchFamily="2" charset="-122"/>
              </a:rPr>
              <a:t>工作原理</a:t>
            </a:r>
          </a:p>
        </p:txBody>
      </p:sp>
      <p:sp>
        <p:nvSpPr>
          <p:cNvPr id="7" name="矩形 6"/>
          <p:cNvSpPr/>
          <p:nvPr/>
        </p:nvSpPr>
        <p:spPr bwMode="auto">
          <a:xfrm>
            <a:off x="0" y="969484"/>
            <a:ext cx="9144000" cy="792641"/>
          </a:xfrm>
          <a:prstGeom prst="rect">
            <a:avLst/>
          </a:prstGeom>
          <a:gradFill>
            <a:gsLst>
              <a:gs pos="100000">
                <a:srgbClr val="00B0F0">
                  <a:alpha val="0"/>
                </a:srgbClr>
              </a:gs>
              <a:gs pos="0">
                <a:srgbClr val="D1ECFF">
                  <a:alpha val="0"/>
                </a:srgbClr>
              </a:gs>
              <a:gs pos="49000">
                <a:srgbClr val="D1ECFF"/>
              </a:gs>
            </a:gsLst>
            <a:lin ang="0" scaled="0"/>
          </a:gradFill>
          <a:ln w="28575" cap="flat" cmpd="sng" algn="ctr">
            <a:noFill/>
            <a:prstDash val="solid"/>
            <a:round/>
            <a:headEnd type="none" w="med" len="med"/>
            <a:tailEnd type="none" w="med" len="med"/>
          </a:ln>
          <a:effectLst/>
        </p:spPr>
        <p:txBody>
          <a:bodyPr/>
          <a:lstStyle/>
          <a:p>
            <a:pPr eaLnBrk="1" hangingPunct="1">
              <a:buFont typeface="Arial" pitchFamily="34" charset="0"/>
              <a:buNone/>
              <a:defRPr/>
            </a:pPr>
            <a:endParaRPr lang="zh-CN" altLang="en-US">
              <a:latin typeface="Arial" charset="0"/>
            </a:endParaRPr>
          </a:p>
        </p:txBody>
      </p:sp>
      <p:pic>
        <p:nvPicPr>
          <p:cNvPr id="10247" name="Picture 2" descr="C:\Documents and Settings\Administrator\桌面\小人.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225" y="969963"/>
            <a:ext cx="1323975"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矩形 9"/>
          <p:cNvSpPr/>
          <p:nvPr/>
        </p:nvSpPr>
        <p:spPr>
          <a:xfrm>
            <a:off x="1755775" y="1123950"/>
            <a:ext cx="2803716" cy="461665"/>
          </a:xfrm>
          <a:prstGeom prst="rect">
            <a:avLst/>
          </a:prstGeom>
        </p:spPr>
        <p:txBody>
          <a:bodyPr wrap="none">
            <a:spAutoFit/>
          </a:bodyPr>
          <a:lstStyle/>
          <a:p>
            <a:pPr>
              <a:defRPr/>
            </a:pPr>
            <a:r>
              <a:rPr lang="en-US" altLang="zh-CN" sz="2400" b="1" spc="200" dirty="0">
                <a:solidFill>
                  <a:srgbClr val="1369B2"/>
                </a:solidFill>
                <a:latin typeface="微软雅黑" pitchFamily="34" charset="-122"/>
                <a:ea typeface="微软雅黑" pitchFamily="34" charset="-122"/>
              </a:rPr>
              <a:t>Shuffle</a:t>
            </a:r>
            <a:r>
              <a:rPr lang="zh-CN" altLang="en-US" sz="2400" b="1" spc="200" dirty="0">
                <a:solidFill>
                  <a:srgbClr val="1369B2"/>
                </a:solidFill>
                <a:latin typeface="微软雅黑" pitchFamily="34" charset="-122"/>
                <a:ea typeface="微软雅黑" pitchFamily="34" charset="-122"/>
              </a:rPr>
              <a:t>工作原理</a:t>
            </a:r>
            <a:endParaRPr lang="en-US" altLang="zh-CN" sz="2400" b="1" spc="200" dirty="0">
              <a:solidFill>
                <a:srgbClr val="1369B2"/>
              </a:solidFill>
              <a:latin typeface="微软雅黑" pitchFamily="34" charset="-122"/>
              <a:ea typeface="微软雅黑" pitchFamily="34" charset="-122"/>
            </a:endParaRPr>
          </a:p>
        </p:txBody>
      </p:sp>
      <p:sp>
        <p:nvSpPr>
          <p:cNvPr id="2" name="矩形 1"/>
          <p:cNvSpPr/>
          <p:nvPr/>
        </p:nvSpPr>
        <p:spPr>
          <a:xfrm>
            <a:off x="589811" y="1960708"/>
            <a:ext cx="7939359" cy="1289905"/>
          </a:xfrm>
          <a:prstGeom prst="rect">
            <a:avLst/>
          </a:prstGeom>
        </p:spPr>
        <p:txBody>
          <a:bodyPr wrap="square">
            <a:spAutoFit/>
          </a:bodyPr>
          <a:lstStyle/>
          <a:p>
            <a:pPr indent="457200" algn="just">
              <a:lnSpc>
                <a:spcPct val="150000"/>
              </a:lnSpc>
            </a:pPr>
            <a:r>
              <a:rPr lang="en-US" altLang="zh-CN" dirty="0">
                <a:solidFill>
                  <a:srgbClr val="1369B2"/>
                </a:solidFill>
                <a:latin typeface="微软雅黑" pitchFamily="34" charset="-122"/>
                <a:ea typeface="微软雅黑" pitchFamily="34" charset="-122"/>
              </a:rPr>
              <a:t>Shuffle</a:t>
            </a:r>
            <a:r>
              <a:rPr lang="zh-CN" altLang="en-US" dirty="0">
                <a:latin typeface="微软雅黑" pitchFamily="34" charset="-122"/>
                <a:ea typeface="微软雅黑" pitchFamily="34" charset="-122"/>
              </a:rPr>
              <a:t>是</a:t>
            </a:r>
            <a:r>
              <a:rPr lang="en-US" altLang="zh-CN" dirty="0">
                <a:solidFill>
                  <a:srgbClr val="1369B2"/>
                </a:solidFill>
                <a:latin typeface="微软雅黑" pitchFamily="34" charset="-122"/>
                <a:ea typeface="微软雅黑" pitchFamily="34" charset="-122"/>
              </a:rPr>
              <a:t>MapReduce</a:t>
            </a:r>
            <a:r>
              <a:rPr lang="zh-CN" altLang="en-US" dirty="0">
                <a:latin typeface="微软雅黑" pitchFamily="34" charset="-122"/>
                <a:ea typeface="微软雅黑" pitchFamily="34" charset="-122"/>
              </a:rPr>
              <a:t>的</a:t>
            </a:r>
            <a:r>
              <a:rPr lang="zh-CN" altLang="en-US" dirty="0">
                <a:solidFill>
                  <a:srgbClr val="1369B2"/>
                </a:solidFill>
                <a:latin typeface="微软雅黑" pitchFamily="34" charset="-122"/>
                <a:ea typeface="微软雅黑" pitchFamily="34" charset="-122"/>
              </a:rPr>
              <a:t>核心，</a:t>
            </a:r>
            <a:r>
              <a:rPr lang="zh-CN" altLang="en-US" dirty="0">
                <a:latin typeface="微软雅黑" pitchFamily="34" charset="-122"/>
                <a:ea typeface="微软雅黑" pitchFamily="34" charset="-122"/>
              </a:rPr>
              <a:t>它用来</a:t>
            </a:r>
            <a:r>
              <a:rPr lang="zh-CN" altLang="en-US" dirty="0">
                <a:solidFill>
                  <a:srgbClr val="1369B2"/>
                </a:solidFill>
                <a:latin typeface="微软雅黑" pitchFamily="34" charset="-122"/>
                <a:ea typeface="微软雅黑" pitchFamily="34" charset="-122"/>
              </a:rPr>
              <a:t>确保</a:t>
            </a:r>
            <a:r>
              <a:rPr lang="zh-CN" altLang="en-US" dirty="0">
                <a:latin typeface="微软雅黑" pitchFamily="34" charset="-122"/>
                <a:ea typeface="微软雅黑" pitchFamily="34" charset="-122"/>
              </a:rPr>
              <a:t>每个</a:t>
            </a:r>
            <a:r>
              <a:rPr lang="en-US" altLang="zh-CN" dirty="0">
                <a:solidFill>
                  <a:srgbClr val="1369B2"/>
                </a:solidFill>
                <a:latin typeface="微软雅黑" pitchFamily="34" charset="-122"/>
                <a:ea typeface="微软雅黑" pitchFamily="34" charset="-122"/>
              </a:rPr>
              <a:t>reducer</a:t>
            </a:r>
            <a:r>
              <a:rPr lang="zh-CN" altLang="en-US" dirty="0">
                <a:latin typeface="微软雅黑" pitchFamily="34" charset="-122"/>
                <a:ea typeface="微软雅黑" pitchFamily="34" charset="-122"/>
              </a:rPr>
              <a:t>的</a:t>
            </a:r>
            <a:r>
              <a:rPr lang="zh-CN" altLang="en-US" dirty="0">
                <a:solidFill>
                  <a:srgbClr val="1369B2"/>
                </a:solidFill>
                <a:latin typeface="微软雅黑" pitchFamily="34" charset="-122"/>
                <a:ea typeface="微软雅黑" pitchFamily="34" charset="-122"/>
              </a:rPr>
              <a:t>输入</a:t>
            </a:r>
            <a:r>
              <a:rPr lang="zh-CN" altLang="en-US" dirty="0">
                <a:latin typeface="微软雅黑" pitchFamily="34" charset="-122"/>
                <a:ea typeface="微软雅黑" pitchFamily="34" charset="-122"/>
              </a:rPr>
              <a:t>都是</a:t>
            </a:r>
            <a:r>
              <a:rPr lang="zh-CN" altLang="en-US" dirty="0">
                <a:solidFill>
                  <a:srgbClr val="1369B2"/>
                </a:solidFill>
                <a:latin typeface="微软雅黑" pitchFamily="34" charset="-122"/>
                <a:ea typeface="微软雅黑" pitchFamily="34" charset="-122"/>
              </a:rPr>
              <a:t>按键排序</a:t>
            </a:r>
            <a:r>
              <a:rPr lang="zh-CN" altLang="en-US" dirty="0">
                <a:latin typeface="微软雅黑" pitchFamily="34" charset="-122"/>
                <a:ea typeface="微软雅黑" pitchFamily="34" charset="-122"/>
              </a:rPr>
              <a:t>的</a:t>
            </a:r>
            <a:r>
              <a:rPr lang="zh-CN" altLang="en-US" dirty="0">
                <a:solidFill>
                  <a:srgbClr val="1369B2"/>
                </a:solidFill>
                <a:latin typeface="微软雅黑" pitchFamily="34" charset="-122"/>
                <a:ea typeface="微软雅黑" pitchFamily="34" charset="-122"/>
              </a:rPr>
              <a:t>。</a:t>
            </a:r>
            <a:r>
              <a:rPr lang="zh-CN" altLang="en-US" dirty="0">
                <a:latin typeface="微软雅黑" pitchFamily="34" charset="-122"/>
                <a:ea typeface="微软雅黑" pitchFamily="34" charset="-122"/>
              </a:rPr>
              <a:t>它的性能高低直接决定了整个</a:t>
            </a:r>
            <a:r>
              <a:rPr lang="en-US" altLang="zh-CN" dirty="0">
                <a:latin typeface="微软雅黑" pitchFamily="34" charset="-122"/>
                <a:ea typeface="微软雅黑" pitchFamily="34" charset="-122"/>
              </a:rPr>
              <a:t>MapReduce</a:t>
            </a:r>
            <a:r>
              <a:rPr lang="zh-CN" altLang="en-US" dirty="0">
                <a:latin typeface="微软雅黑" pitchFamily="34" charset="-122"/>
                <a:ea typeface="微软雅黑" pitchFamily="34" charset="-122"/>
              </a:rPr>
              <a:t>程序的性能高低，</a:t>
            </a:r>
            <a:r>
              <a:rPr lang="en-US" altLang="zh-CN" dirty="0">
                <a:latin typeface="微软雅黑" pitchFamily="34" charset="-122"/>
                <a:ea typeface="微软雅黑" pitchFamily="34" charset="-122"/>
              </a:rPr>
              <a:t>map</a:t>
            </a:r>
            <a:r>
              <a:rPr lang="zh-CN" altLang="en-US" dirty="0">
                <a:latin typeface="微软雅黑" pitchFamily="34" charset="-122"/>
                <a:ea typeface="微软雅黑" pitchFamily="34" charset="-122"/>
              </a:rPr>
              <a:t>和</a:t>
            </a:r>
            <a:r>
              <a:rPr lang="en-US" altLang="zh-CN" dirty="0">
                <a:latin typeface="微软雅黑" pitchFamily="34" charset="-122"/>
                <a:ea typeface="微软雅黑" pitchFamily="34" charset="-122"/>
              </a:rPr>
              <a:t>reduce</a:t>
            </a:r>
            <a:r>
              <a:rPr lang="zh-CN" altLang="en-US" dirty="0">
                <a:latin typeface="微软雅黑" pitchFamily="34" charset="-122"/>
                <a:ea typeface="微软雅黑" pitchFamily="34" charset="-122"/>
              </a:rPr>
              <a:t>阶段都涉及到了</a:t>
            </a:r>
            <a:r>
              <a:rPr lang="en-US" altLang="zh-CN" dirty="0">
                <a:latin typeface="微软雅黑" pitchFamily="34" charset="-122"/>
                <a:ea typeface="微软雅黑" pitchFamily="34" charset="-122"/>
              </a:rPr>
              <a:t>shuffle</a:t>
            </a:r>
            <a:r>
              <a:rPr lang="zh-CN" altLang="en-US" dirty="0">
                <a:latin typeface="微软雅黑" pitchFamily="34" charset="-122"/>
                <a:ea typeface="微软雅黑" pitchFamily="34" charset="-122"/>
              </a:rPr>
              <a:t>机制。</a:t>
            </a:r>
          </a:p>
        </p:txBody>
      </p:sp>
      <p:pic>
        <p:nvPicPr>
          <p:cNvPr id="7170" name="图片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15027" y="3318453"/>
            <a:ext cx="6669584" cy="3110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95003595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7170"/>
                                        </p:tgtEl>
                                        <p:attrNameLst>
                                          <p:attrName>style.visibility</p:attrName>
                                        </p:attrNameLst>
                                      </p:cBhvr>
                                      <p:to>
                                        <p:strVal val="visible"/>
                                      </p:to>
                                    </p:set>
                                    <p:anim calcmode="lin" valueType="num">
                                      <p:cBhvr>
                                        <p:cTn id="12" dur="500" fill="hold"/>
                                        <p:tgtEl>
                                          <p:spTgt spid="7170"/>
                                        </p:tgtEl>
                                        <p:attrNameLst>
                                          <p:attrName>ppt_w</p:attrName>
                                        </p:attrNameLst>
                                      </p:cBhvr>
                                      <p:tavLst>
                                        <p:tav tm="0">
                                          <p:val>
                                            <p:fltVal val="0"/>
                                          </p:val>
                                        </p:tav>
                                        <p:tav tm="100000">
                                          <p:val>
                                            <p:strVal val="#ppt_w"/>
                                          </p:val>
                                        </p:tav>
                                      </p:tavLst>
                                    </p:anim>
                                    <p:anim calcmode="lin" valueType="num">
                                      <p:cBhvr>
                                        <p:cTn id="13" dur="500" fill="hold"/>
                                        <p:tgtEl>
                                          <p:spTgt spid="7170"/>
                                        </p:tgtEl>
                                        <p:attrNameLst>
                                          <p:attrName>ppt_h</p:attrName>
                                        </p:attrNameLst>
                                      </p:cBhvr>
                                      <p:tavLst>
                                        <p:tav tm="0">
                                          <p:val>
                                            <p:fltVal val="0"/>
                                          </p:val>
                                        </p:tav>
                                        <p:tav tm="100000">
                                          <p:val>
                                            <p:strVal val="#ppt_h"/>
                                          </p:val>
                                        </p:tav>
                                      </p:tavLst>
                                    </p:anim>
                                    <p:animEffect transition="in" filter="fade">
                                      <p:cBhvr>
                                        <p:cTn id="14"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标题 1"/>
          <p:cNvSpPr>
            <a:spLocks noChangeArrowheads="1"/>
          </p:cNvSpPr>
          <p:nvPr/>
        </p:nvSpPr>
        <p:spPr bwMode="auto">
          <a:xfrm>
            <a:off x="79375" y="227965"/>
            <a:ext cx="7818755" cy="765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marL="571500" indent="-571500" eaLnBrk="1" hangingPunct="1">
              <a:buFont typeface="Wingdings" pitchFamily="2" charset="2"/>
              <a:buNone/>
            </a:pPr>
            <a:r>
              <a:rPr lang="zh-CN" altLang="en-US" sz="3200" b="1" dirty="0">
                <a:solidFill>
                  <a:srgbClr val="1369B2"/>
                </a:solidFill>
                <a:latin typeface="微软雅黑" pitchFamily="34" charset="-122"/>
                <a:ea typeface="微软雅黑" pitchFamily="34" charset="-122"/>
                <a:sym typeface="宋体" pitchFamily="2" charset="-122"/>
              </a:rPr>
              <a:t>            </a:t>
            </a:r>
            <a:r>
              <a:rPr lang="en-US" altLang="zh-CN" sz="3200" b="1" dirty="0">
                <a:solidFill>
                  <a:srgbClr val="1369B2"/>
                </a:solidFill>
                <a:latin typeface="微软雅黑" pitchFamily="34" charset="-122"/>
                <a:ea typeface="微软雅黑" pitchFamily="34" charset="-122"/>
                <a:sym typeface="宋体" pitchFamily="2" charset="-122"/>
              </a:rPr>
              <a:t>4.3 </a:t>
            </a:r>
            <a:r>
              <a:rPr lang="en-US" altLang="zh-CN" sz="3200" b="1" spc="-100" dirty="0">
                <a:solidFill>
                  <a:srgbClr val="1369B2"/>
                </a:solidFill>
                <a:latin typeface="微软雅黑" pitchFamily="34" charset="-122"/>
                <a:ea typeface="微软雅黑" pitchFamily="34" charset="-122"/>
                <a:sym typeface="宋体" pitchFamily="2" charset="-122"/>
              </a:rPr>
              <a:t>MapReduce</a:t>
            </a:r>
            <a:r>
              <a:rPr lang="zh-CN" altLang="en-US" sz="3200" b="1" spc="-100" dirty="0">
                <a:solidFill>
                  <a:srgbClr val="1369B2"/>
                </a:solidFill>
                <a:latin typeface="微软雅黑" pitchFamily="34" charset="-122"/>
                <a:ea typeface="微软雅黑" pitchFamily="34" charset="-122"/>
                <a:sym typeface="宋体" pitchFamily="2" charset="-122"/>
              </a:rPr>
              <a:t>编程组件</a:t>
            </a:r>
          </a:p>
        </p:txBody>
      </p:sp>
      <p:grpSp>
        <p:nvGrpSpPr>
          <p:cNvPr id="20" name="组合 19"/>
          <p:cNvGrpSpPr>
            <a:grpSpLocks/>
          </p:cNvGrpSpPr>
          <p:nvPr/>
        </p:nvGrpSpPr>
        <p:grpSpPr bwMode="auto">
          <a:xfrm>
            <a:off x="3865563" y="2772569"/>
            <a:ext cx="1416050" cy="1193800"/>
            <a:chOff x="0" y="0"/>
            <a:chExt cx="1887055" cy="1592580"/>
          </a:xfrm>
        </p:grpSpPr>
        <p:sp>
          <p:nvSpPr>
            <p:cNvPr id="36" name="六边形 35"/>
            <p:cNvSpPr>
              <a:spLocks noChangeArrowheads="1"/>
            </p:cNvSpPr>
            <p:nvPr/>
          </p:nvSpPr>
          <p:spPr bwMode="auto">
            <a:xfrm>
              <a:off x="0" y="0"/>
              <a:ext cx="1887055" cy="1592580"/>
            </a:xfrm>
            <a:prstGeom prst="hexagon">
              <a:avLst>
                <a:gd name="adj" fmla="val 24998"/>
                <a:gd name="vf" fmla="val 115470"/>
              </a:avLst>
            </a:prstGeom>
            <a:solidFill>
              <a:srgbClr val="0070C0"/>
            </a:solidFill>
            <a:ln>
              <a:noFill/>
            </a:ln>
          </p:spPr>
          <p:txBody>
            <a:bodyPr anchor="ctr"/>
            <a:lstStyle>
              <a:defPPr>
                <a:defRPr lang="en-US"/>
              </a:defPPr>
              <a:lvl1pPr algn="l" rtl="0" fontAlgn="base">
                <a:spcBef>
                  <a:spcPct val="0"/>
                </a:spcBef>
                <a:spcAft>
                  <a:spcPct val="0"/>
                </a:spcAft>
                <a:defRPr kern="1200">
                  <a:solidFill>
                    <a:schemeClr val="tx1"/>
                  </a:solidFill>
                  <a:latin typeface="Amelia BT"/>
                  <a:ea typeface="宋体" pitchFamily="2" charset="-122"/>
                  <a:cs typeface="+mn-cs"/>
                </a:defRPr>
              </a:lvl1pPr>
              <a:lvl2pPr marL="361950" indent="95250" algn="l" rtl="0" fontAlgn="base">
                <a:spcBef>
                  <a:spcPct val="0"/>
                </a:spcBef>
                <a:spcAft>
                  <a:spcPct val="0"/>
                </a:spcAft>
                <a:defRPr kern="1200">
                  <a:solidFill>
                    <a:schemeClr val="tx1"/>
                  </a:solidFill>
                  <a:latin typeface="Amelia BT"/>
                  <a:ea typeface="宋体" pitchFamily="2" charset="-122"/>
                  <a:cs typeface="+mn-cs"/>
                </a:defRPr>
              </a:lvl2pPr>
              <a:lvl3pPr marL="725488" indent="188913" algn="l" rtl="0" fontAlgn="base">
                <a:spcBef>
                  <a:spcPct val="0"/>
                </a:spcBef>
                <a:spcAft>
                  <a:spcPct val="0"/>
                </a:spcAft>
                <a:defRPr kern="1200">
                  <a:solidFill>
                    <a:schemeClr val="tx1"/>
                  </a:solidFill>
                  <a:latin typeface="Amelia BT"/>
                  <a:ea typeface="宋体" pitchFamily="2" charset="-122"/>
                  <a:cs typeface="+mn-cs"/>
                </a:defRPr>
              </a:lvl3pPr>
              <a:lvl4pPr marL="1087438" indent="284163" algn="l" rtl="0" fontAlgn="base">
                <a:spcBef>
                  <a:spcPct val="0"/>
                </a:spcBef>
                <a:spcAft>
                  <a:spcPct val="0"/>
                </a:spcAft>
                <a:defRPr kern="1200">
                  <a:solidFill>
                    <a:schemeClr val="tx1"/>
                  </a:solidFill>
                  <a:latin typeface="Amelia BT"/>
                  <a:ea typeface="宋体" pitchFamily="2" charset="-122"/>
                  <a:cs typeface="+mn-cs"/>
                </a:defRPr>
              </a:lvl4pPr>
              <a:lvl5pPr marL="1450975" indent="377825" algn="l" rtl="0" fontAlgn="base">
                <a:spcBef>
                  <a:spcPct val="0"/>
                </a:spcBef>
                <a:spcAft>
                  <a:spcPct val="0"/>
                </a:spcAft>
                <a:defRPr kern="1200">
                  <a:solidFill>
                    <a:schemeClr val="tx1"/>
                  </a:solidFill>
                  <a:latin typeface="Amelia BT"/>
                  <a:ea typeface="宋体" pitchFamily="2" charset="-122"/>
                  <a:cs typeface="+mn-cs"/>
                </a:defRPr>
              </a:lvl5pPr>
              <a:lvl6pPr marL="2286000" algn="l" defTabSz="914400" rtl="0" eaLnBrk="1" latinLnBrk="0" hangingPunct="1">
                <a:defRPr kern="1200">
                  <a:solidFill>
                    <a:schemeClr val="tx1"/>
                  </a:solidFill>
                  <a:latin typeface="Amelia BT"/>
                  <a:ea typeface="宋体" pitchFamily="2" charset="-122"/>
                  <a:cs typeface="+mn-cs"/>
                </a:defRPr>
              </a:lvl6pPr>
              <a:lvl7pPr marL="2743200" algn="l" defTabSz="914400" rtl="0" eaLnBrk="1" latinLnBrk="0" hangingPunct="1">
                <a:defRPr kern="1200">
                  <a:solidFill>
                    <a:schemeClr val="tx1"/>
                  </a:solidFill>
                  <a:latin typeface="Amelia BT"/>
                  <a:ea typeface="宋体" pitchFamily="2" charset="-122"/>
                  <a:cs typeface="+mn-cs"/>
                </a:defRPr>
              </a:lvl7pPr>
              <a:lvl8pPr marL="3200400" algn="l" defTabSz="914400" rtl="0" eaLnBrk="1" latinLnBrk="0" hangingPunct="1">
                <a:defRPr kern="1200">
                  <a:solidFill>
                    <a:schemeClr val="tx1"/>
                  </a:solidFill>
                  <a:latin typeface="Amelia BT"/>
                  <a:ea typeface="宋体" pitchFamily="2" charset="-122"/>
                  <a:cs typeface="+mn-cs"/>
                </a:defRPr>
              </a:lvl8pPr>
              <a:lvl9pPr marL="3657600" algn="l" defTabSz="914400" rtl="0" eaLnBrk="1" latinLnBrk="0" hangingPunct="1">
                <a:defRPr kern="1200">
                  <a:solidFill>
                    <a:schemeClr val="tx1"/>
                  </a:solidFill>
                  <a:latin typeface="Amelia BT"/>
                  <a:ea typeface="宋体" pitchFamily="2" charset="-122"/>
                  <a:cs typeface="+mn-cs"/>
                </a:defRPr>
              </a:lvl9pPr>
            </a:lstStyle>
            <a:p>
              <a:pPr algn="ctr">
                <a:defRPr/>
              </a:pPr>
              <a:endParaRPr lang="zh-CN" altLang="zh-CN">
                <a:latin typeface="+mn-lt"/>
                <a:ea typeface="+mn-ea"/>
                <a:cs typeface="+mn-ea"/>
                <a:sym typeface="+mn-lt"/>
              </a:endParaRPr>
            </a:p>
          </p:txBody>
        </p:sp>
        <p:grpSp>
          <p:nvGrpSpPr>
            <p:cNvPr id="37" name="组合 36"/>
            <p:cNvGrpSpPr>
              <a:grpSpLocks/>
            </p:cNvGrpSpPr>
            <p:nvPr/>
          </p:nvGrpSpPr>
          <p:grpSpPr bwMode="auto">
            <a:xfrm>
              <a:off x="446376" y="444738"/>
              <a:ext cx="964683" cy="645923"/>
              <a:chOff x="392" y="896"/>
              <a:chExt cx="933681" cy="566506"/>
            </a:xfrm>
          </p:grpSpPr>
          <p:sp>
            <p:nvSpPr>
              <p:cNvPr id="38" name="Freeform 8"/>
              <p:cNvSpPr>
                <a:spLocks noChangeArrowheads="1"/>
              </p:cNvSpPr>
              <p:nvPr/>
            </p:nvSpPr>
            <p:spPr bwMode="auto">
              <a:xfrm>
                <a:off x="88437" y="485676"/>
                <a:ext cx="112614" cy="81725"/>
              </a:xfrm>
              <a:custGeom>
                <a:avLst/>
                <a:gdLst>
                  <a:gd name="T0" fmla="*/ 112713 w 30"/>
                  <a:gd name="T1" fmla="*/ 71293 h 22"/>
                  <a:gd name="T2" fmla="*/ 112713 w 30"/>
                  <a:gd name="T3" fmla="*/ 0 h 22"/>
                  <a:gd name="T4" fmla="*/ 3757 w 30"/>
                  <a:gd name="T5" fmla="*/ 82550 h 22"/>
                  <a:gd name="T6" fmla="*/ 101442 w 30"/>
                  <a:gd name="T7" fmla="*/ 82550 h 22"/>
                  <a:gd name="T8" fmla="*/ 112713 w 30"/>
                  <a:gd name="T9" fmla="*/ 71293 h 22"/>
                  <a:gd name="T10" fmla="*/ 0 60000 65536"/>
                  <a:gd name="T11" fmla="*/ 0 60000 65536"/>
                  <a:gd name="T12" fmla="*/ 0 60000 65536"/>
                  <a:gd name="T13" fmla="*/ 0 60000 65536"/>
                  <a:gd name="T14" fmla="*/ 0 60000 65536"/>
                  <a:gd name="T15" fmla="*/ 0 w 30"/>
                  <a:gd name="T16" fmla="*/ 0 h 22"/>
                  <a:gd name="T17" fmla="*/ 30 w 30"/>
                  <a:gd name="T18" fmla="*/ 22 h 22"/>
                </a:gdLst>
                <a:ahLst/>
                <a:cxnLst>
                  <a:cxn ang="T10">
                    <a:pos x="T0" y="T1"/>
                  </a:cxn>
                  <a:cxn ang="T11">
                    <a:pos x="T2" y="T3"/>
                  </a:cxn>
                  <a:cxn ang="T12">
                    <a:pos x="T4" y="T5"/>
                  </a:cxn>
                  <a:cxn ang="T13">
                    <a:pos x="T6" y="T7"/>
                  </a:cxn>
                  <a:cxn ang="T14">
                    <a:pos x="T8" y="T9"/>
                  </a:cxn>
                </a:cxnLst>
                <a:rect l="T15" t="T16" r="T17" b="T18"/>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solidFill>
                <a:schemeClr val="bg1"/>
              </a:solidFill>
              <a:ln>
                <a:noFill/>
              </a:ln>
            </p:spPr>
            <p:txBody>
              <a:bodyPr lIns="121920" tIns="60960" rIns="121920" bIns="60960"/>
              <a:lstStyle>
                <a:defPPr>
                  <a:defRPr lang="en-US"/>
                </a:defPPr>
                <a:lvl1pPr algn="l" rtl="0" fontAlgn="base">
                  <a:spcBef>
                    <a:spcPct val="0"/>
                  </a:spcBef>
                  <a:spcAft>
                    <a:spcPct val="0"/>
                  </a:spcAft>
                  <a:defRPr kern="1200">
                    <a:solidFill>
                      <a:schemeClr val="tx1"/>
                    </a:solidFill>
                    <a:latin typeface="Amelia BT"/>
                    <a:ea typeface="宋体" pitchFamily="2" charset="-122"/>
                    <a:cs typeface="+mn-cs"/>
                  </a:defRPr>
                </a:lvl1pPr>
                <a:lvl2pPr marL="361950" indent="95250" algn="l" rtl="0" fontAlgn="base">
                  <a:spcBef>
                    <a:spcPct val="0"/>
                  </a:spcBef>
                  <a:spcAft>
                    <a:spcPct val="0"/>
                  </a:spcAft>
                  <a:defRPr kern="1200">
                    <a:solidFill>
                      <a:schemeClr val="tx1"/>
                    </a:solidFill>
                    <a:latin typeface="Amelia BT"/>
                    <a:ea typeface="宋体" pitchFamily="2" charset="-122"/>
                    <a:cs typeface="+mn-cs"/>
                  </a:defRPr>
                </a:lvl2pPr>
                <a:lvl3pPr marL="725488" indent="188913" algn="l" rtl="0" fontAlgn="base">
                  <a:spcBef>
                    <a:spcPct val="0"/>
                  </a:spcBef>
                  <a:spcAft>
                    <a:spcPct val="0"/>
                  </a:spcAft>
                  <a:defRPr kern="1200">
                    <a:solidFill>
                      <a:schemeClr val="tx1"/>
                    </a:solidFill>
                    <a:latin typeface="Amelia BT"/>
                    <a:ea typeface="宋体" pitchFamily="2" charset="-122"/>
                    <a:cs typeface="+mn-cs"/>
                  </a:defRPr>
                </a:lvl3pPr>
                <a:lvl4pPr marL="1087438" indent="284163" algn="l" rtl="0" fontAlgn="base">
                  <a:spcBef>
                    <a:spcPct val="0"/>
                  </a:spcBef>
                  <a:spcAft>
                    <a:spcPct val="0"/>
                  </a:spcAft>
                  <a:defRPr kern="1200">
                    <a:solidFill>
                      <a:schemeClr val="tx1"/>
                    </a:solidFill>
                    <a:latin typeface="Amelia BT"/>
                    <a:ea typeface="宋体" pitchFamily="2" charset="-122"/>
                    <a:cs typeface="+mn-cs"/>
                  </a:defRPr>
                </a:lvl4pPr>
                <a:lvl5pPr marL="1450975" indent="377825" algn="l" rtl="0" fontAlgn="base">
                  <a:spcBef>
                    <a:spcPct val="0"/>
                  </a:spcBef>
                  <a:spcAft>
                    <a:spcPct val="0"/>
                  </a:spcAft>
                  <a:defRPr kern="1200">
                    <a:solidFill>
                      <a:schemeClr val="tx1"/>
                    </a:solidFill>
                    <a:latin typeface="Amelia BT"/>
                    <a:ea typeface="宋体" pitchFamily="2" charset="-122"/>
                    <a:cs typeface="+mn-cs"/>
                  </a:defRPr>
                </a:lvl5pPr>
                <a:lvl6pPr marL="2286000" algn="l" defTabSz="914400" rtl="0" eaLnBrk="1" latinLnBrk="0" hangingPunct="1">
                  <a:defRPr kern="1200">
                    <a:solidFill>
                      <a:schemeClr val="tx1"/>
                    </a:solidFill>
                    <a:latin typeface="Amelia BT"/>
                    <a:ea typeface="宋体" pitchFamily="2" charset="-122"/>
                    <a:cs typeface="+mn-cs"/>
                  </a:defRPr>
                </a:lvl6pPr>
                <a:lvl7pPr marL="2743200" algn="l" defTabSz="914400" rtl="0" eaLnBrk="1" latinLnBrk="0" hangingPunct="1">
                  <a:defRPr kern="1200">
                    <a:solidFill>
                      <a:schemeClr val="tx1"/>
                    </a:solidFill>
                    <a:latin typeface="Amelia BT"/>
                    <a:ea typeface="宋体" pitchFamily="2" charset="-122"/>
                    <a:cs typeface="+mn-cs"/>
                  </a:defRPr>
                </a:lvl7pPr>
                <a:lvl8pPr marL="3200400" algn="l" defTabSz="914400" rtl="0" eaLnBrk="1" latinLnBrk="0" hangingPunct="1">
                  <a:defRPr kern="1200">
                    <a:solidFill>
                      <a:schemeClr val="tx1"/>
                    </a:solidFill>
                    <a:latin typeface="Amelia BT"/>
                    <a:ea typeface="宋体" pitchFamily="2" charset="-122"/>
                    <a:cs typeface="+mn-cs"/>
                  </a:defRPr>
                </a:lvl8pPr>
                <a:lvl9pPr marL="3657600" algn="l" defTabSz="914400" rtl="0" eaLnBrk="1" latinLnBrk="0" hangingPunct="1">
                  <a:defRPr kern="1200">
                    <a:solidFill>
                      <a:schemeClr val="tx1"/>
                    </a:solidFill>
                    <a:latin typeface="Amelia BT"/>
                    <a:ea typeface="宋体" pitchFamily="2" charset="-122"/>
                    <a:cs typeface="+mn-cs"/>
                  </a:defRPr>
                </a:lvl9pPr>
              </a:lstStyle>
              <a:p>
                <a:pPr algn="ctr">
                  <a:defRPr/>
                </a:pPr>
                <a:endParaRPr lang="zh-CN" altLang="en-US">
                  <a:latin typeface="+mn-lt"/>
                  <a:ea typeface="+mn-ea"/>
                  <a:cs typeface="+mn-ea"/>
                  <a:sym typeface="+mn-lt"/>
                </a:endParaRPr>
              </a:p>
            </p:txBody>
          </p:sp>
          <p:sp>
            <p:nvSpPr>
              <p:cNvPr id="39" name="Freeform 9"/>
              <p:cNvSpPr>
                <a:spLocks noChangeArrowheads="1"/>
              </p:cNvSpPr>
              <p:nvPr/>
            </p:nvSpPr>
            <p:spPr bwMode="auto">
              <a:xfrm>
                <a:off x="235861" y="368661"/>
                <a:ext cx="120805" cy="198741"/>
              </a:xfrm>
              <a:custGeom>
                <a:avLst/>
                <a:gdLst>
                  <a:gd name="T0" fmla="*/ 109339 w 32"/>
                  <a:gd name="T1" fmla="*/ 200025 h 53"/>
                  <a:gd name="T2" fmla="*/ 120650 w 32"/>
                  <a:gd name="T3" fmla="*/ 188703 h 53"/>
                  <a:gd name="T4" fmla="*/ 120650 w 32"/>
                  <a:gd name="T5" fmla="*/ 0 h 53"/>
                  <a:gd name="T6" fmla="*/ 0 w 32"/>
                  <a:gd name="T7" fmla="*/ 86803 h 53"/>
                  <a:gd name="T8" fmla="*/ 0 w 32"/>
                  <a:gd name="T9" fmla="*/ 90577 h 53"/>
                  <a:gd name="T10" fmla="*/ 0 w 32"/>
                  <a:gd name="T11" fmla="*/ 188703 h 53"/>
                  <a:gd name="T12" fmla="*/ 7541 w 32"/>
                  <a:gd name="T13" fmla="*/ 200025 h 53"/>
                  <a:gd name="T14" fmla="*/ 109339 w 32"/>
                  <a:gd name="T15" fmla="*/ 200025 h 53"/>
                  <a:gd name="T16" fmla="*/ 0 60000 65536"/>
                  <a:gd name="T17" fmla="*/ 0 60000 65536"/>
                  <a:gd name="T18" fmla="*/ 0 60000 65536"/>
                  <a:gd name="T19" fmla="*/ 0 60000 65536"/>
                  <a:gd name="T20" fmla="*/ 0 60000 65536"/>
                  <a:gd name="T21" fmla="*/ 0 60000 65536"/>
                  <a:gd name="T22" fmla="*/ 0 60000 65536"/>
                  <a:gd name="T23" fmla="*/ 0 60000 65536"/>
                  <a:gd name="T24" fmla="*/ 0 w 32"/>
                  <a:gd name="T25" fmla="*/ 0 h 53"/>
                  <a:gd name="T26" fmla="*/ 32 w 32"/>
                  <a:gd name="T27" fmla="*/ 53 h 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solidFill>
                <a:schemeClr val="bg1"/>
              </a:solidFill>
              <a:ln>
                <a:noFill/>
              </a:ln>
            </p:spPr>
            <p:txBody>
              <a:bodyPr lIns="121920" tIns="60960" rIns="121920" bIns="60960"/>
              <a:lstStyle>
                <a:defPPr>
                  <a:defRPr lang="en-US"/>
                </a:defPPr>
                <a:lvl1pPr algn="l" rtl="0" fontAlgn="base">
                  <a:spcBef>
                    <a:spcPct val="0"/>
                  </a:spcBef>
                  <a:spcAft>
                    <a:spcPct val="0"/>
                  </a:spcAft>
                  <a:defRPr kern="1200">
                    <a:solidFill>
                      <a:schemeClr val="tx1"/>
                    </a:solidFill>
                    <a:latin typeface="Amelia BT"/>
                    <a:ea typeface="宋体" pitchFamily="2" charset="-122"/>
                    <a:cs typeface="+mn-cs"/>
                  </a:defRPr>
                </a:lvl1pPr>
                <a:lvl2pPr marL="361950" indent="95250" algn="l" rtl="0" fontAlgn="base">
                  <a:spcBef>
                    <a:spcPct val="0"/>
                  </a:spcBef>
                  <a:spcAft>
                    <a:spcPct val="0"/>
                  </a:spcAft>
                  <a:defRPr kern="1200">
                    <a:solidFill>
                      <a:schemeClr val="tx1"/>
                    </a:solidFill>
                    <a:latin typeface="Amelia BT"/>
                    <a:ea typeface="宋体" pitchFamily="2" charset="-122"/>
                    <a:cs typeface="+mn-cs"/>
                  </a:defRPr>
                </a:lvl2pPr>
                <a:lvl3pPr marL="725488" indent="188913" algn="l" rtl="0" fontAlgn="base">
                  <a:spcBef>
                    <a:spcPct val="0"/>
                  </a:spcBef>
                  <a:spcAft>
                    <a:spcPct val="0"/>
                  </a:spcAft>
                  <a:defRPr kern="1200">
                    <a:solidFill>
                      <a:schemeClr val="tx1"/>
                    </a:solidFill>
                    <a:latin typeface="Amelia BT"/>
                    <a:ea typeface="宋体" pitchFamily="2" charset="-122"/>
                    <a:cs typeface="+mn-cs"/>
                  </a:defRPr>
                </a:lvl3pPr>
                <a:lvl4pPr marL="1087438" indent="284163" algn="l" rtl="0" fontAlgn="base">
                  <a:spcBef>
                    <a:spcPct val="0"/>
                  </a:spcBef>
                  <a:spcAft>
                    <a:spcPct val="0"/>
                  </a:spcAft>
                  <a:defRPr kern="1200">
                    <a:solidFill>
                      <a:schemeClr val="tx1"/>
                    </a:solidFill>
                    <a:latin typeface="Amelia BT"/>
                    <a:ea typeface="宋体" pitchFamily="2" charset="-122"/>
                    <a:cs typeface="+mn-cs"/>
                  </a:defRPr>
                </a:lvl4pPr>
                <a:lvl5pPr marL="1450975" indent="377825" algn="l" rtl="0" fontAlgn="base">
                  <a:spcBef>
                    <a:spcPct val="0"/>
                  </a:spcBef>
                  <a:spcAft>
                    <a:spcPct val="0"/>
                  </a:spcAft>
                  <a:defRPr kern="1200">
                    <a:solidFill>
                      <a:schemeClr val="tx1"/>
                    </a:solidFill>
                    <a:latin typeface="Amelia BT"/>
                    <a:ea typeface="宋体" pitchFamily="2" charset="-122"/>
                    <a:cs typeface="+mn-cs"/>
                  </a:defRPr>
                </a:lvl5pPr>
                <a:lvl6pPr marL="2286000" algn="l" defTabSz="914400" rtl="0" eaLnBrk="1" latinLnBrk="0" hangingPunct="1">
                  <a:defRPr kern="1200">
                    <a:solidFill>
                      <a:schemeClr val="tx1"/>
                    </a:solidFill>
                    <a:latin typeface="Amelia BT"/>
                    <a:ea typeface="宋体" pitchFamily="2" charset="-122"/>
                    <a:cs typeface="+mn-cs"/>
                  </a:defRPr>
                </a:lvl6pPr>
                <a:lvl7pPr marL="2743200" algn="l" defTabSz="914400" rtl="0" eaLnBrk="1" latinLnBrk="0" hangingPunct="1">
                  <a:defRPr kern="1200">
                    <a:solidFill>
                      <a:schemeClr val="tx1"/>
                    </a:solidFill>
                    <a:latin typeface="Amelia BT"/>
                    <a:ea typeface="宋体" pitchFamily="2" charset="-122"/>
                    <a:cs typeface="+mn-cs"/>
                  </a:defRPr>
                </a:lvl7pPr>
                <a:lvl8pPr marL="3200400" algn="l" defTabSz="914400" rtl="0" eaLnBrk="1" latinLnBrk="0" hangingPunct="1">
                  <a:defRPr kern="1200">
                    <a:solidFill>
                      <a:schemeClr val="tx1"/>
                    </a:solidFill>
                    <a:latin typeface="Amelia BT"/>
                    <a:ea typeface="宋体" pitchFamily="2" charset="-122"/>
                    <a:cs typeface="+mn-cs"/>
                  </a:defRPr>
                </a:lvl8pPr>
                <a:lvl9pPr marL="3657600" algn="l" defTabSz="914400" rtl="0" eaLnBrk="1" latinLnBrk="0" hangingPunct="1">
                  <a:defRPr kern="1200">
                    <a:solidFill>
                      <a:schemeClr val="tx1"/>
                    </a:solidFill>
                    <a:latin typeface="Amelia BT"/>
                    <a:ea typeface="宋体" pitchFamily="2" charset="-122"/>
                    <a:cs typeface="+mn-cs"/>
                  </a:defRPr>
                </a:lvl9pPr>
              </a:lstStyle>
              <a:p>
                <a:pPr algn="ctr">
                  <a:defRPr/>
                </a:pPr>
                <a:endParaRPr lang="zh-CN" altLang="en-US">
                  <a:latin typeface="+mn-lt"/>
                  <a:ea typeface="+mn-ea"/>
                  <a:cs typeface="+mn-ea"/>
                  <a:sym typeface="+mn-lt"/>
                </a:endParaRPr>
              </a:p>
            </p:txBody>
          </p:sp>
          <p:sp>
            <p:nvSpPr>
              <p:cNvPr id="40" name="Freeform 10"/>
              <p:cNvSpPr>
                <a:spLocks noChangeArrowheads="1"/>
              </p:cNvSpPr>
              <p:nvPr/>
            </p:nvSpPr>
            <p:spPr bwMode="auto">
              <a:xfrm>
                <a:off x="391474" y="273933"/>
                <a:ext cx="120805" cy="293469"/>
              </a:xfrm>
              <a:custGeom>
                <a:avLst/>
                <a:gdLst>
                  <a:gd name="T0" fmla="*/ 109339 w 32"/>
                  <a:gd name="T1" fmla="*/ 293688 h 78"/>
                  <a:gd name="T2" fmla="*/ 120650 w 32"/>
                  <a:gd name="T3" fmla="*/ 282392 h 78"/>
                  <a:gd name="T4" fmla="*/ 120650 w 32"/>
                  <a:gd name="T5" fmla="*/ 33887 h 78"/>
                  <a:gd name="T6" fmla="*/ 86717 w 32"/>
                  <a:gd name="T7" fmla="*/ 0 h 78"/>
                  <a:gd name="T8" fmla="*/ 37703 w 32"/>
                  <a:gd name="T9" fmla="*/ 37652 h 78"/>
                  <a:gd name="T10" fmla="*/ 0 w 32"/>
                  <a:gd name="T11" fmla="*/ 64009 h 78"/>
                  <a:gd name="T12" fmla="*/ 0 w 32"/>
                  <a:gd name="T13" fmla="*/ 282392 h 78"/>
                  <a:gd name="T14" fmla="*/ 11311 w 32"/>
                  <a:gd name="T15" fmla="*/ 293688 h 78"/>
                  <a:gd name="T16" fmla="*/ 109339 w 32"/>
                  <a:gd name="T17" fmla="*/ 293688 h 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
                  <a:gd name="T28" fmla="*/ 0 h 78"/>
                  <a:gd name="T29" fmla="*/ 32 w 32"/>
                  <a:gd name="T30" fmla="*/ 78 h 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solidFill>
                <a:schemeClr val="bg1"/>
              </a:solidFill>
              <a:ln>
                <a:noFill/>
              </a:ln>
            </p:spPr>
            <p:txBody>
              <a:bodyPr lIns="121920" tIns="60960" rIns="121920" bIns="60960"/>
              <a:lstStyle>
                <a:defPPr>
                  <a:defRPr lang="en-US"/>
                </a:defPPr>
                <a:lvl1pPr algn="l" rtl="0" fontAlgn="base">
                  <a:spcBef>
                    <a:spcPct val="0"/>
                  </a:spcBef>
                  <a:spcAft>
                    <a:spcPct val="0"/>
                  </a:spcAft>
                  <a:defRPr kern="1200">
                    <a:solidFill>
                      <a:schemeClr val="tx1"/>
                    </a:solidFill>
                    <a:latin typeface="Amelia BT"/>
                    <a:ea typeface="宋体" pitchFamily="2" charset="-122"/>
                    <a:cs typeface="+mn-cs"/>
                  </a:defRPr>
                </a:lvl1pPr>
                <a:lvl2pPr marL="361950" indent="95250" algn="l" rtl="0" fontAlgn="base">
                  <a:spcBef>
                    <a:spcPct val="0"/>
                  </a:spcBef>
                  <a:spcAft>
                    <a:spcPct val="0"/>
                  </a:spcAft>
                  <a:defRPr kern="1200">
                    <a:solidFill>
                      <a:schemeClr val="tx1"/>
                    </a:solidFill>
                    <a:latin typeface="Amelia BT"/>
                    <a:ea typeface="宋体" pitchFamily="2" charset="-122"/>
                    <a:cs typeface="+mn-cs"/>
                  </a:defRPr>
                </a:lvl2pPr>
                <a:lvl3pPr marL="725488" indent="188913" algn="l" rtl="0" fontAlgn="base">
                  <a:spcBef>
                    <a:spcPct val="0"/>
                  </a:spcBef>
                  <a:spcAft>
                    <a:spcPct val="0"/>
                  </a:spcAft>
                  <a:defRPr kern="1200">
                    <a:solidFill>
                      <a:schemeClr val="tx1"/>
                    </a:solidFill>
                    <a:latin typeface="Amelia BT"/>
                    <a:ea typeface="宋体" pitchFamily="2" charset="-122"/>
                    <a:cs typeface="+mn-cs"/>
                  </a:defRPr>
                </a:lvl3pPr>
                <a:lvl4pPr marL="1087438" indent="284163" algn="l" rtl="0" fontAlgn="base">
                  <a:spcBef>
                    <a:spcPct val="0"/>
                  </a:spcBef>
                  <a:spcAft>
                    <a:spcPct val="0"/>
                  </a:spcAft>
                  <a:defRPr kern="1200">
                    <a:solidFill>
                      <a:schemeClr val="tx1"/>
                    </a:solidFill>
                    <a:latin typeface="Amelia BT"/>
                    <a:ea typeface="宋体" pitchFamily="2" charset="-122"/>
                    <a:cs typeface="+mn-cs"/>
                  </a:defRPr>
                </a:lvl4pPr>
                <a:lvl5pPr marL="1450975" indent="377825" algn="l" rtl="0" fontAlgn="base">
                  <a:spcBef>
                    <a:spcPct val="0"/>
                  </a:spcBef>
                  <a:spcAft>
                    <a:spcPct val="0"/>
                  </a:spcAft>
                  <a:defRPr kern="1200">
                    <a:solidFill>
                      <a:schemeClr val="tx1"/>
                    </a:solidFill>
                    <a:latin typeface="Amelia BT"/>
                    <a:ea typeface="宋体" pitchFamily="2" charset="-122"/>
                    <a:cs typeface="+mn-cs"/>
                  </a:defRPr>
                </a:lvl5pPr>
                <a:lvl6pPr marL="2286000" algn="l" defTabSz="914400" rtl="0" eaLnBrk="1" latinLnBrk="0" hangingPunct="1">
                  <a:defRPr kern="1200">
                    <a:solidFill>
                      <a:schemeClr val="tx1"/>
                    </a:solidFill>
                    <a:latin typeface="Amelia BT"/>
                    <a:ea typeface="宋体" pitchFamily="2" charset="-122"/>
                    <a:cs typeface="+mn-cs"/>
                  </a:defRPr>
                </a:lvl6pPr>
                <a:lvl7pPr marL="2743200" algn="l" defTabSz="914400" rtl="0" eaLnBrk="1" latinLnBrk="0" hangingPunct="1">
                  <a:defRPr kern="1200">
                    <a:solidFill>
                      <a:schemeClr val="tx1"/>
                    </a:solidFill>
                    <a:latin typeface="Amelia BT"/>
                    <a:ea typeface="宋体" pitchFamily="2" charset="-122"/>
                    <a:cs typeface="+mn-cs"/>
                  </a:defRPr>
                </a:lvl7pPr>
                <a:lvl8pPr marL="3200400" algn="l" defTabSz="914400" rtl="0" eaLnBrk="1" latinLnBrk="0" hangingPunct="1">
                  <a:defRPr kern="1200">
                    <a:solidFill>
                      <a:schemeClr val="tx1"/>
                    </a:solidFill>
                    <a:latin typeface="Amelia BT"/>
                    <a:ea typeface="宋体" pitchFamily="2" charset="-122"/>
                    <a:cs typeface="+mn-cs"/>
                  </a:defRPr>
                </a:lvl8pPr>
                <a:lvl9pPr marL="3657600" algn="l" defTabSz="914400" rtl="0" eaLnBrk="1" latinLnBrk="0" hangingPunct="1">
                  <a:defRPr kern="1200">
                    <a:solidFill>
                      <a:schemeClr val="tx1"/>
                    </a:solidFill>
                    <a:latin typeface="Amelia BT"/>
                    <a:ea typeface="宋体" pitchFamily="2" charset="-122"/>
                    <a:cs typeface="+mn-cs"/>
                  </a:defRPr>
                </a:lvl9pPr>
              </a:lstStyle>
              <a:p>
                <a:pPr algn="ctr">
                  <a:defRPr/>
                </a:pPr>
                <a:endParaRPr lang="zh-CN" altLang="en-US">
                  <a:latin typeface="+mn-lt"/>
                  <a:ea typeface="+mn-ea"/>
                  <a:cs typeface="+mn-ea"/>
                  <a:sym typeface="+mn-lt"/>
                </a:endParaRPr>
              </a:p>
            </p:txBody>
          </p:sp>
          <p:sp>
            <p:nvSpPr>
              <p:cNvPr id="41" name="Freeform 11"/>
              <p:cNvSpPr>
                <a:spLocks noChangeArrowheads="1"/>
              </p:cNvSpPr>
              <p:nvPr/>
            </p:nvSpPr>
            <p:spPr bwMode="auto">
              <a:xfrm>
                <a:off x="547088" y="316654"/>
                <a:ext cx="120805" cy="250748"/>
              </a:xfrm>
              <a:custGeom>
                <a:avLst/>
                <a:gdLst>
                  <a:gd name="T0" fmla="*/ 113109 w 32"/>
                  <a:gd name="T1" fmla="*/ 252413 h 67"/>
                  <a:gd name="T2" fmla="*/ 120650 w 32"/>
                  <a:gd name="T3" fmla="*/ 241111 h 67"/>
                  <a:gd name="T4" fmla="*/ 120650 w 32"/>
                  <a:gd name="T5" fmla="*/ 0 h 67"/>
                  <a:gd name="T6" fmla="*/ 75406 w 32"/>
                  <a:gd name="T7" fmla="*/ 37674 h 67"/>
                  <a:gd name="T8" fmla="*/ 60325 w 32"/>
                  <a:gd name="T9" fmla="*/ 48976 h 67"/>
                  <a:gd name="T10" fmla="*/ 18852 w 32"/>
                  <a:gd name="T11" fmla="*/ 45208 h 67"/>
                  <a:gd name="T12" fmla="*/ 15081 w 32"/>
                  <a:gd name="T13" fmla="*/ 41441 h 67"/>
                  <a:gd name="T14" fmla="*/ 0 w 32"/>
                  <a:gd name="T15" fmla="*/ 26372 h 67"/>
                  <a:gd name="T16" fmla="*/ 0 w 32"/>
                  <a:gd name="T17" fmla="*/ 241111 h 67"/>
                  <a:gd name="T18" fmla="*/ 11311 w 32"/>
                  <a:gd name="T19" fmla="*/ 252413 h 67"/>
                  <a:gd name="T20" fmla="*/ 113109 w 32"/>
                  <a:gd name="T21" fmla="*/ 252413 h 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2"/>
                  <a:gd name="T34" fmla="*/ 0 h 67"/>
                  <a:gd name="T35" fmla="*/ 32 w 32"/>
                  <a:gd name="T36" fmla="*/ 67 h 6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solidFill>
                <a:schemeClr val="bg1"/>
              </a:solidFill>
              <a:ln>
                <a:noFill/>
              </a:ln>
            </p:spPr>
            <p:txBody>
              <a:bodyPr lIns="121920" tIns="60960" rIns="121920" bIns="60960"/>
              <a:lstStyle>
                <a:defPPr>
                  <a:defRPr lang="en-US"/>
                </a:defPPr>
                <a:lvl1pPr algn="l" rtl="0" fontAlgn="base">
                  <a:spcBef>
                    <a:spcPct val="0"/>
                  </a:spcBef>
                  <a:spcAft>
                    <a:spcPct val="0"/>
                  </a:spcAft>
                  <a:defRPr kern="1200">
                    <a:solidFill>
                      <a:schemeClr val="tx1"/>
                    </a:solidFill>
                    <a:latin typeface="Amelia BT"/>
                    <a:ea typeface="宋体" pitchFamily="2" charset="-122"/>
                    <a:cs typeface="+mn-cs"/>
                  </a:defRPr>
                </a:lvl1pPr>
                <a:lvl2pPr marL="361950" indent="95250" algn="l" rtl="0" fontAlgn="base">
                  <a:spcBef>
                    <a:spcPct val="0"/>
                  </a:spcBef>
                  <a:spcAft>
                    <a:spcPct val="0"/>
                  </a:spcAft>
                  <a:defRPr kern="1200">
                    <a:solidFill>
                      <a:schemeClr val="tx1"/>
                    </a:solidFill>
                    <a:latin typeface="Amelia BT"/>
                    <a:ea typeface="宋体" pitchFamily="2" charset="-122"/>
                    <a:cs typeface="+mn-cs"/>
                  </a:defRPr>
                </a:lvl2pPr>
                <a:lvl3pPr marL="725488" indent="188913" algn="l" rtl="0" fontAlgn="base">
                  <a:spcBef>
                    <a:spcPct val="0"/>
                  </a:spcBef>
                  <a:spcAft>
                    <a:spcPct val="0"/>
                  </a:spcAft>
                  <a:defRPr kern="1200">
                    <a:solidFill>
                      <a:schemeClr val="tx1"/>
                    </a:solidFill>
                    <a:latin typeface="Amelia BT"/>
                    <a:ea typeface="宋体" pitchFamily="2" charset="-122"/>
                    <a:cs typeface="+mn-cs"/>
                  </a:defRPr>
                </a:lvl3pPr>
                <a:lvl4pPr marL="1087438" indent="284163" algn="l" rtl="0" fontAlgn="base">
                  <a:spcBef>
                    <a:spcPct val="0"/>
                  </a:spcBef>
                  <a:spcAft>
                    <a:spcPct val="0"/>
                  </a:spcAft>
                  <a:defRPr kern="1200">
                    <a:solidFill>
                      <a:schemeClr val="tx1"/>
                    </a:solidFill>
                    <a:latin typeface="Amelia BT"/>
                    <a:ea typeface="宋体" pitchFamily="2" charset="-122"/>
                    <a:cs typeface="+mn-cs"/>
                  </a:defRPr>
                </a:lvl4pPr>
                <a:lvl5pPr marL="1450975" indent="377825" algn="l" rtl="0" fontAlgn="base">
                  <a:spcBef>
                    <a:spcPct val="0"/>
                  </a:spcBef>
                  <a:spcAft>
                    <a:spcPct val="0"/>
                  </a:spcAft>
                  <a:defRPr kern="1200">
                    <a:solidFill>
                      <a:schemeClr val="tx1"/>
                    </a:solidFill>
                    <a:latin typeface="Amelia BT"/>
                    <a:ea typeface="宋体" pitchFamily="2" charset="-122"/>
                    <a:cs typeface="+mn-cs"/>
                  </a:defRPr>
                </a:lvl5pPr>
                <a:lvl6pPr marL="2286000" algn="l" defTabSz="914400" rtl="0" eaLnBrk="1" latinLnBrk="0" hangingPunct="1">
                  <a:defRPr kern="1200">
                    <a:solidFill>
                      <a:schemeClr val="tx1"/>
                    </a:solidFill>
                    <a:latin typeface="Amelia BT"/>
                    <a:ea typeface="宋体" pitchFamily="2" charset="-122"/>
                    <a:cs typeface="+mn-cs"/>
                  </a:defRPr>
                </a:lvl6pPr>
                <a:lvl7pPr marL="2743200" algn="l" defTabSz="914400" rtl="0" eaLnBrk="1" latinLnBrk="0" hangingPunct="1">
                  <a:defRPr kern="1200">
                    <a:solidFill>
                      <a:schemeClr val="tx1"/>
                    </a:solidFill>
                    <a:latin typeface="Amelia BT"/>
                    <a:ea typeface="宋体" pitchFamily="2" charset="-122"/>
                    <a:cs typeface="+mn-cs"/>
                  </a:defRPr>
                </a:lvl7pPr>
                <a:lvl8pPr marL="3200400" algn="l" defTabSz="914400" rtl="0" eaLnBrk="1" latinLnBrk="0" hangingPunct="1">
                  <a:defRPr kern="1200">
                    <a:solidFill>
                      <a:schemeClr val="tx1"/>
                    </a:solidFill>
                    <a:latin typeface="Amelia BT"/>
                    <a:ea typeface="宋体" pitchFamily="2" charset="-122"/>
                    <a:cs typeface="+mn-cs"/>
                  </a:defRPr>
                </a:lvl8pPr>
                <a:lvl9pPr marL="3657600" algn="l" defTabSz="914400" rtl="0" eaLnBrk="1" latinLnBrk="0" hangingPunct="1">
                  <a:defRPr kern="1200">
                    <a:solidFill>
                      <a:schemeClr val="tx1"/>
                    </a:solidFill>
                    <a:latin typeface="Amelia BT"/>
                    <a:ea typeface="宋体" pitchFamily="2" charset="-122"/>
                    <a:cs typeface="+mn-cs"/>
                  </a:defRPr>
                </a:lvl9pPr>
              </a:lstStyle>
              <a:p>
                <a:pPr algn="ctr">
                  <a:defRPr/>
                </a:pPr>
                <a:endParaRPr lang="zh-CN" altLang="en-US">
                  <a:latin typeface="+mn-lt"/>
                  <a:ea typeface="+mn-ea"/>
                  <a:cs typeface="+mn-ea"/>
                  <a:sym typeface="+mn-lt"/>
                </a:endParaRPr>
              </a:p>
            </p:txBody>
          </p:sp>
          <p:sp>
            <p:nvSpPr>
              <p:cNvPr id="42" name="Freeform 12"/>
              <p:cNvSpPr>
                <a:spLocks noChangeArrowheads="1"/>
              </p:cNvSpPr>
              <p:nvPr/>
            </p:nvSpPr>
            <p:spPr bwMode="auto">
              <a:xfrm>
                <a:off x="704748" y="195922"/>
                <a:ext cx="120806" cy="371479"/>
              </a:xfrm>
              <a:custGeom>
                <a:avLst/>
                <a:gdLst>
                  <a:gd name="T0" fmla="*/ 109339 w 32"/>
                  <a:gd name="T1" fmla="*/ 373063 h 99"/>
                  <a:gd name="T2" fmla="*/ 120650 w 32"/>
                  <a:gd name="T3" fmla="*/ 361758 h 99"/>
                  <a:gd name="T4" fmla="*/ 120650 w 32"/>
                  <a:gd name="T5" fmla="*/ 0 h 99"/>
                  <a:gd name="T6" fmla="*/ 49014 w 32"/>
                  <a:gd name="T7" fmla="*/ 56525 h 99"/>
                  <a:gd name="T8" fmla="*/ 0 w 32"/>
                  <a:gd name="T9" fmla="*/ 94208 h 99"/>
                  <a:gd name="T10" fmla="*/ 0 w 32"/>
                  <a:gd name="T11" fmla="*/ 361758 h 99"/>
                  <a:gd name="T12" fmla="*/ 11311 w 32"/>
                  <a:gd name="T13" fmla="*/ 373063 h 99"/>
                  <a:gd name="T14" fmla="*/ 109339 w 32"/>
                  <a:gd name="T15" fmla="*/ 373063 h 99"/>
                  <a:gd name="T16" fmla="*/ 0 60000 65536"/>
                  <a:gd name="T17" fmla="*/ 0 60000 65536"/>
                  <a:gd name="T18" fmla="*/ 0 60000 65536"/>
                  <a:gd name="T19" fmla="*/ 0 60000 65536"/>
                  <a:gd name="T20" fmla="*/ 0 60000 65536"/>
                  <a:gd name="T21" fmla="*/ 0 60000 65536"/>
                  <a:gd name="T22" fmla="*/ 0 60000 65536"/>
                  <a:gd name="T23" fmla="*/ 0 60000 65536"/>
                  <a:gd name="T24" fmla="*/ 0 w 32"/>
                  <a:gd name="T25" fmla="*/ 0 h 99"/>
                  <a:gd name="T26" fmla="*/ 32 w 32"/>
                  <a:gd name="T27" fmla="*/ 99 h 9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solidFill>
                <a:schemeClr val="bg1"/>
              </a:solidFill>
              <a:ln>
                <a:noFill/>
              </a:ln>
            </p:spPr>
            <p:txBody>
              <a:bodyPr lIns="121920" tIns="60960" rIns="121920" bIns="60960"/>
              <a:lstStyle>
                <a:defPPr>
                  <a:defRPr lang="en-US"/>
                </a:defPPr>
                <a:lvl1pPr algn="l" rtl="0" fontAlgn="base">
                  <a:spcBef>
                    <a:spcPct val="0"/>
                  </a:spcBef>
                  <a:spcAft>
                    <a:spcPct val="0"/>
                  </a:spcAft>
                  <a:defRPr kern="1200">
                    <a:solidFill>
                      <a:schemeClr val="tx1"/>
                    </a:solidFill>
                    <a:latin typeface="Amelia BT"/>
                    <a:ea typeface="宋体" pitchFamily="2" charset="-122"/>
                    <a:cs typeface="+mn-cs"/>
                  </a:defRPr>
                </a:lvl1pPr>
                <a:lvl2pPr marL="361950" indent="95250" algn="l" rtl="0" fontAlgn="base">
                  <a:spcBef>
                    <a:spcPct val="0"/>
                  </a:spcBef>
                  <a:spcAft>
                    <a:spcPct val="0"/>
                  </a:spcAft>
                  <a:defRPr kern="1200">
                    <a:solidFill>
                      <a:schemeClr val="tx1"/>
                    </a:solidFill>
                    <a:latin typeface="Amelia BT"/>
                    <a:ea typeface="宋体" pitchFamily="2" charset="-122"/>
                    <a:cs typeface="+mn-cs"/>
                  </a:defRPr>
                </a:lvl2pPr>
                <a:lvl3pPr marL="725488" indent="188913" algn="l" rtl="0" fontAlgn="base">
                  <a:spcBef>
                    <a:spcPct val="0"/>
                  </a:spcBef>
                  <a:spcAft>
                    <a:spcPct val="0"/>
                  </a:spcAft>
                  <a:defRPr kern="1200">
                    <a:solidFill>
                      <a:schemeClr val="tx1"/>
                    </a:solidFill>
                    <a:latin typeface="Amelia BT"/>
                    <a:ea typeface="宋体" pitchFamily="2" charset="-122"/>
                    <a:cs typeface="+mn-cs"/>
                  </a:defRPr>
                </a:lvl3pPr>
                <a:lvl4pPr marL="1087438" indent="284163" algn="l" rtl="0" fontAlgn="base">
                  <a:spcBef>
                    <a:spcPct val="0"/>
                  </a:spcBef>
                  <a:spcAft>
                    <a:spcPct val="0"/>
                  </a:spcAft>
                  <a:defRPr kern="1200">
                    <a:solidFill>
                      <a:schemeClr val="tx1"/>
                    </a:solidFill>
                    <a:latin typeface="Amelia BT"/>
                    <a:ea typeface="宋体" pitchFamily="2" charset="-122"/>
                    <a:cs typeface="+mn-cs"/>
                  </a:defRPr>
                </a:lvl4pPr>
                <a:lvl5pPr marL="1450975" indent="377825" algn="l" rtl="0" fontAlgn="base">
                  <a:spcBef>
                    <a:spcPct val="0"/>
                  </a:spcBef>
                  <a:spcAft>
                    <a:spcPct val="0"/>
                  </a:spcAft>
                  <a:defRPr kern="1200">
                    <a:solidFill>
                      <a:schemeClr val="tx1"/>
                    </a:solidFill>
                    <a:latin typeface="Amelia BT"/>
                    <a:ea typeface="宋体" pitchFamily="2" charset="-122"/>
                    <a:cs typeface="+mn-cs"/>
                  </a:defRPr>
                </a:lvl5pPr>
                <a:lvl6pPr marL="2286000" algn="l" defTabSz="914400" rtl="0" eaLnBrk="1" latinLnBrk="0" hangingPunct="1">
                  <a:defRPr kern="1200">
                    <a:solidFill>
                      <a:schemeClr val="tx1"/>
                    </a:solidFill>
                    <a:latin typeface="Amelia BT"/>
                    <a:ea typeface="宋体" pitchFamily="2" charset="-122"/>
                    <a:cs typeface="+mn-cs"/>
                  </a:defRPr>
                </a:lvl6pPr>
                <a:lvl7pPr marL="2743200" algn="l" defTabSz="914400" rtl="0" eaLnBrk="1" latinLnBrk="0" hangingPunct="1">
                  <a:defRPr kern="1200">
                    <a:solidFill>
                      <a:schemeClr val="tx1"/>
                    </a:solidFill>
                    <a:latin typeface="Amelia BT"/>
                    <a:ea typeface="宋体" pitchFamily="2" charset="-122"/>
                    <a:cs typeface="+mn-cs"/>
                  </a:defRPr>
                </a:lvl7pPr>
                <a:lvl8pPr marL="3200400" algn="l" defTabSz="914400" rtl="0" eaLnBrk="1" latinLnBrk="0" hangingPunct="1">
                  <a:defRPr kern="1200">
                    <a:solidFill>
                      <a:schemeClr val="tx1"/>
                    </a:solidFill>
                    <a:latin typeface="Amelia BT"/>
                    <a:ea typeface="宋体" pitchFamily="2" charset="-122"/>
                    <a:cs typeface="+mn-cs"/>
                  </a:defRPr>
                </a:lvl8pPr>
                <a:lvl9pPr marL="3657600" algn="l" defTabSz="914400" rtl="0" eaLnBrk="1" latinLnBrk="0" hangingPunct="1">
                  <a:defRPr kern="1200">
                    <a:solidFill>
                      <a:schemeClr val="tx1"/>
                    </a:solidFill>
                    <a:latin typeface="Amelia BT"/>
                    <a:ea typeface="宋体" pitchFamily="2" charset="-122"/>
                    <a:cs typeface="+mn-cs"/>
                  </a:defRPr>
                </a:lvl9pPr>
              </a:lstStyle>
              <a:p>
                <a:pPr algn="ctr">
                  <a:defRPr/>
                </a:pPr>
                <a:endParaRPr lang="zh-CN" altLang="en-US">
                  <a:latin typeface="+mn-lt"/>
                  <a:ea typeface="+mn-ea"/>
                  <a:cs typeface="+mn-ea"/>
                  <a:sym typeface="+mn-lt"/>
                </a:endParaRPr>
              </a:p>
            </p:txBody>
          </p:sp>
          <p:sp>
            <p:nvSpPr>
              <p:cNvPr id="43" name="Freeform 13"/>
              <p:cNvSpPr>
                <a:spLocks noChangeArrowheads="1"/>
              </p:cNvSpPr>
              <p:nvPr/>
            </p:nvSpPr>
            <p:spPr bwMode="auto">
              <a:xfrm>
                <a:off x="392" y="896"/>
                <a:ext cx="933681" cy="540502"/>
              </a:xfrm>
              <a:custGeom>
                <a:avLst/>
                <a:gdLst>
                  <a:gd name="T0" fmla="*/ 935038 w 248"/>
                  <a:gd name="T1" fmla="*/ 30074 h 144"/>
                  <a:gd name="T2" fmla="*/ 923727 w 248"/>
                  <a:gd name="T3" fmla="*/ 7519 h 144"/>
                  <a:gd name="T4" fmla="*/ 901105 w 248"/>
                  <a:gd name="T5" fmla="*/ 0 h 144"/>
                  <a:gd name="T6" fmla="*/ 867172 w 248"/>
                  <a:gd name="T7" fmla="*/ 0 h 144"/>
                  <a:gd name="T8" fmla="*/ 754063 w 248"/>
                  <a:gd name="T9" fmla="*/ 0 h 144"/>
                  <a:gd name="T10" fmla="*/ 742752 w 248"/>
                  <a:gd name="T11" fmla="*/ 3759 h 144"/>
                  <a:gd name="T12" fmla="*/ 738982 w 248"/>
                  <a:gd name="T13" fmla="*/ 3759 h 144"/>
                  <a:gd name="T14" fmla="*/ 720130 w 248"/>
                  <a:gd name="T15" fmla="*/ 30074 h 144"/>
                  <a:gd name="T16" fmla="*/ 742752 w 248"/>
                  <a:gd name="T17" fmla="*/ 60149 h 144"/>
                  <a:gd name="T18" fmla="*/ 754063 w 248"/>
                  <a:gd name="T19" fmla="*/ 63908 h 144"/>
                  <a:gd name="T20" fmla="*/ 791766 w 248"/>
                  <a:gd name="T21" fmla="*/ 63908 h 144"/>
                  <a:gd name="T22" fmla="*/ 810618 w 248"/>
                  <a:gd name="T23" fmla="*/ 63908 h 144"/>
                  <a:gd name="T24" fmla="*/ 776685 w 248"/>
                  <a:gd name="T25" fmla="*/ 90223 h 144"/>
                  <a:gd name="T26" fmla="*/ 712589 w 248"/>
                  <a:gd name="T27" fmla="*/ 146612 h 144"/>
                  <a:gd name="T28" fmla="*/ 674886 w 248"/>
                  <a:gd name="T29" fmla="*/ 176687 h 144"/>
                  <a:gd name="T30" fmla="*/ 625872 w 248"/>
                  <a:gd name="T31" fmla="*/ 214280 h 144"/>
                  <a:gd name="T32" fmla="*/ 595710 w 248"/>
                  <a:gd name="T33" fmla="*/ 236835 h 144"/>
                  <a:gd name="T34" fmla="*/ 565547 w 248"/>
                  <a:gd name="T35" fmla="*/ 206761 h 144"/>
                  <a:gd name="T36" fmla="*/ 550466 w 248"/>
                  <a:gd name="T37" fmla="*/ 195483 h 144"/>
                  <a:gd name="T38" fmla="*/ 512763 w 248"/>
                  <a:gd name="T39" fmla="*/ 157890 h 144"/>
                  <a:gd name="T40" fmla="*/ 505222 w 248"/>
                  <a:gd name="T41" fmla="*/ 150372 h 144"/>
                  <a:gd name="T42" fmla="*/ 463749 w 248"/>
                  <a:gd name="T43" fmla="*/ 146612 h 144"/>
                  <a:gd name="T44" fmla="*/ 429816 w 248"/>
                  <a:gd name="T45" fmla="*/ 172927 h 144"/>
                  <a:gd name="T46" fmla="*/ 392113 w 248"/>
                  <a:gd name="T47" fmla="*/ 203002 h 144"/>
                  <a:gd name="T48" fmla="*/ 365721 w 248"/>
                  <a:gd name="T49" fmla="*/ 218039 h 144"/>
                  <a:gd name="T50" fmla="*/ 354410 w 248"/>
                  <a:gd name="T51" fmla="*/ 229317 h 144"/>
                  <a:gd name="T52" fmla="*/ 233760 w 248"/>
                  <a:gd name="T53" fmla="*/ 319540 h 144"/>
                  <a:gd name="T54" fmla="*/ 229989 w 248"/>
                  <a:gd name="T55" fmla="*/ 323299 h 144"/>
                  <a:gd name="T56" fmla="*/ 192286 w 248"/>
                  <a:gd name="T57" fmla="*/ 349614 h 144"/>
                  <a:gd name="T58" fmla="*/ 33933 w 248"/>
                  <a:gd name="T59" fmla="*/ 466152 h 144"/>
                  <a:gd name="T60" fmla="*/ 15081 w 248"/>
                  <a:gd name="T61" fmla="*/ 481189 h 144"/>
                  <a:gd name="T62" fmla="*/ 11311 w 248"/>
                  <a:gd name="T63" fmla="*/ 526301 h 144"/>
                  <a:gd name="T64" fmla="*/ 41473 w 248"/>
                  <a:gd name="T65" fmla="*/ 537579 h 144"/>
                  <a:gd name="T66" fmla="*/ 56555 w 248"/>
                  <a:gd name="T67" fmla="*/ 533819 h 144"/>
                  <a:gd name="T68" fmla="*/ 192286 w 248"/>
                  <a:gd name="T69" fmla="*/ 428559 h 144"/>
                  <a:gd name="T70" fmla="*/ 229989 w 248"/>
                  <a:gd name="T71" fmla="*/ 402244 h 144"/>
                  <a:gd name="T72" fmla="*/ 233760 w 248"/>
                  <a:gd name="T73" fmla="*/ 402244 h 144"/>
                  <a:gd name="T74" fmla="*/ 354410 w 248"/>
                  <a:gd name="T75" fmla="*/ 308262 h 144"/>
                  <a:gd name="T76" fmla="*/ 369491 w 248"/>
                  <a:gd name="T77" fmla="*/ 300743 h 144"/>
                  <a:gd name="T78" fmla="*/ 392113 w 248"/>
                  <a:gd name="T79" fmla="*/ 281947 h 144"/>
                  <a:gd name="T80" fmla="*/ 429816 w 248"/>
                  <a:gd name="T81" fmla="*/ 251873 h 144"/>
                  <a:gd name="T82" fmla="*/ 478830 w 248"/>
                  <a:gd name="T83" fmla="*/ 214280 h 144"/>
                  <a:gd name="T84" fmla="*/ 512763 w 248"/>
                  <a:gd name="T85" fmla="*/ 248113 h 144"/>
                  <a:gd name="T86" fmla="*/ 550466 w 248"/>
                  <a:gd name="T87" fmla="*/ 285706 h 144"/>
                  <a:gd name="T88" fmla="*/ 565547 w 248"/>
                  <a:gd name="T89" fmla="*/ 296984 h 144"/>
                  <a:gd name="T90" fmla="*/ 569317 w 248"/>
                  <a:gd name="T91" fmla="*/ 304503 h 144"/>
                  <a:gd name="T92" fmla="*/ 610791 w 248"/>
                  <a:gd name="T93" fmla="*/ 308262 h 144"/>
                  <a:gd name="T94" fmla="*/ 625872 w 248"/>
                  <a:gd name="T95" fmla="*/ 296984 h 144"/>
                  <a:gd name="T96" fmla="*/ 674886 w 248"/>
                  <a:gd name="T97" fmla="*/ 259391 h 144"/>
                  <a:gd name="T98" fmla="*/ 712589 w 248"/>
                  <a:gd name="T99" fmla="*/ 229317 h 144"/>
                  <a:gd name="T100" fmla="*/ 761604 w 248"/>
                  <a:gd name="T101" fmla="*/ 191724 h 144"/>
                  <a:gd name="T102" fmla="*/ 867172 w 248"/>
                  <a:gd name="T103" fmla="*/ 101501 h 144"/>
                  <a:gd name="T104" fmla="*/ 870943 w 248"/>
                  <a:gd name="T105" fmla="*/ 97742 h 144"/>
                  <a:gd name="T106" fmla="*/ 870943 w 248"/>
                  <a:gd name="T107" fmla="*/ 172927 h 144"/>
                  <a:gd name="T108" fmla="*/ 901105 w 248"/>
                  <a:gd name="T109" fmla="*/ 203002 h 144"/>
                  <a:gd name="T110" fmla="*/ 935038 w 248"/>
                  <a:gd name="T111" fmla="*/ 172927 h 144"/>
                  <a:gd name="T112" fmla="*/ 935038 w 248"/>
                  <a:gd name="T113" fmla="*/ 30074 h 14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48"/>
                  <a:gd name="T172" fmla="*/ 0 h 144"/>
                  <a:gd name="T173" fmla="*/ 248 w 248"/>
                  <a:gd name="T174" fmla="*/ 144 h 14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solidFill>
                <a:schemeClr val="bg1"/>
              </a:solidFill>
              <a:ln>
                <a:noFill/>
              </a:ln>
            </p:spPr>
            <p:txBody>
              <a:bodyPr lIns="121920" tIns="60960" rIns="121920" bIns="60960"/>
              <a:lstStyle>
                <a:defPPr>
                  <a:defRPr lang="en-US"/>
                </a:defPPr>
                <a:lvl1pPr algn="l" rtl="0" fontAlgn="base">
                  <a:spcBef>
                    <a:spcPct val="0"/>
                  </a:spcBef>
                  <a:spcAft>
                    <a:spcPct val="0"/>
                  </a:spcAft>
                  <a:defRPr kern="1200">
                    <a:solidFill>
                      <a:schemeClr val="tx1"/>
                    </a:solidFill>
                    <a:latin typeface="Amelia BT"/>
                    <a:ea typeface="宋体" pitchFamily="2" charset="-122"/>
                    <a:cs typeface="+mn-cs"/>
                  </a:defRPr>
                </a:lvl1pPr>
                <a:lvl2pPr marL="361950" indent="95250" algn="l" rtl="0" fontAlgn="base">
                  <a:spcBef>
                    <a:spcPct val="0"/>
                  </a:spcBef>
                  <a:spcAft>
                    <a:spcPct val="0"/>
                  </a:spcAft>
                  <a:defRPr kern="1200">
                    <a:solidFill>
                      <a:schemeClr val="tx1"/>
                    </a:solidFill>
                    <a:latin typeface="Amelia BT"/>
                    <a:ea typeface="宋体" pitchFamily="2" charset="-122"/>
                    <a:cs typeface="+mn-cs"/>
                  </a:defRPr>
                </a:lvl2pPr>
                <a:lvl3pPr marL="725488" indent="188913" algn="l" rtl="0" fontAlgn="base">
                  <a:spcBef>
                    <a:spcPct val="0"/>
                  </a:spcBef>
                  <a:spcAft>
                    <a:spcPct val="0"/>
                  </a:spcAft>
                  <a:defRPr kern="1200">
                    <a:solidFill>
                      <a:schemeClr val="tx1"/>
                    </a:solidFill>
                    <a:latin typeface="Amelia BT"/>
                    <a:ea typeface="宋体" pitchFamily="2" charset="-122"/>
                    <a:cs typeface="+mn-cs"/>
                  </a:defRPr>
                </a:lvl3pPr>
                <a:lvl4pPr marL="1087438" indent="284163" algn="l" rtl="0" fontAlgn="base">
                  <a:spcBef>
                    <a:spcPct val="0"/>
                  </a:spcBef>
                  <a:spcAft>
                    <a:spcPct val="0"/>
                  </a:spcAft>
                  <a:defRPr kern="1200">
                    <a:solidFill>
                      <a:schemeClr val="tx1"/>
                    </a:solidFill>
                    <a:latin typeface="Amelia BT"/>
                    <a:ea typeface="宋体" pitchFamily="2" charset="-122"/>
                    <a:cs typeface="+mn-cs"/>
                  </a:defRPr>
                </a:lvl4pPr>
                <a:lvl5pPr marL="1450975" indent="377825" algn="l" rtl="0" fontAlgn="base">
                  <a:spcBef>
                    <a:spcPct val="0"/>
                  </a:spcBef>
                  <a:spcAft>
                    <a:spcPct val="0"/>
                  </a:spcAft>
                  <a:defRPr kern="1200">
                    <a:solidFill>
                      <a:schemeClr val="tx1"/>
                    </a:solidFill>
                    <a:latin typeface="Amelia BT"/>
                    <a:ea typeface="宋体" pitchFamily="2" charset="-122"/>
                    <a:cs typeface="+mn-cs"/>
                  </a:defRPr>
                </a:lvl5pPr>
                <a:lvl6pPr marL="2286000" algn="l" defTabSz="914400" rtl="0" eaLnBrk="1" latinLnBrk="0" hangingPunct="1">
                  <a:defRPr kern="1200">
                    <a:solidFill>
                      <a:schemeClr val="tx1"/>
                    </a:solidFill>
                    <a:latin typeface="Amelia BT"/>
                    <a:ea typeface="宋体" pitchFamily="2" charset="-122"/>
                    <a:cs typeface="+mn-cs"/>
                  </a:defRPr>
                </a:lvl6pPr>
                <a:lvl7pPr marL="2743200" algn="l" defTabSz="914400" rtl="0" eaLnBrk="1" latinLnBrk="0" hangingPunct="1">
                  <a:defRPr kern="1200">
                    <a:solidFill>
                      <a:schemeClr val="tx1"/>
                    </a:solidFill>
                    <a:latin typeface="Amelia BT"/>
                    <a:ea typeface="宋体" pitchFamily="2" charset="-122"/>
                    <a:cs typeface="+mn-cs"/>
                  </a:defRPr>
                </a:lvl7pPr>
                <a:lvl8pPr marL="3200400" algn="l" defTabSz="914400" rtl="0" eaLnBrk="1" latinLnBrk="0" hangingPunct="1">
                  <a:defRPr kern="1200">
                    <a:solidFill>
                      <a:schemeClr val="tx1"/>
                    </a:solidFill>
                    <a:latin typeface="Amelia BT"/>
                    <a:ea typeface="宋体" pitchFamily="2" charset="-122"/>
                    <a:cs typeface="+mn-cs"/>
                  </a:defRPr>
                </a:lvl8pPr>
                <a:lvl9pPr marL="3657600" algn="l" defTabSz="914400" rtl="0" eaLnBrk="1" latinLnBrk="0" hangingPunct="1">
                  <a:defRPr kern="1200">
                    <a:solidFill>
                      <a:schemeClr val="tx1"/>
                    </a:solidFill>
                    <a:latin typeface="Amelia BT"/>
                    <a:ea typeface="宋体" pitchFamily="2" charset="-122"/>
                    <a:cs typeface="+mn-cs"/>
                  </a:defRPr>
                </a:lvl9pPr>
              </a:lstStyle>
              <a:p>
                <a:pPr algn="ctr">
                  <a:defRPr/>
                </a:pPr>
                <a:endParaRPr lang="zh-CN" altLang="en-US">
                  <a:latin typeface="+mn-lt"/>
                  <a:ea typeface="+mn-ea"/>
                  <a:cs typeface="+mn-ea"/>
                  <a:sym typeface="+mn-lt"/>
                </a:endParaRPr>
              </a:p>
            </p:txBody>
          </p:sp>
        </p:grpSp>
      </p:grpSp>
      <p:grpSp>
        <p:nvGrpSpPr>
          <p:cNvPr id="6" name="组合 5"/>
          <p:cNvGrpSpPr/>
          <p:nvPr/>
        </p:nvGrpSpPr>
        <p:grpSpPr>
          <a:xfrm>
            <a:off x="558800" y="1397794"/>
            <a:ext cx="4467225" cy="1303337"/>
            <a:chOff x="558800" y="1397794"/>
            <a:chExt cx="4467225" cy="1303337"/>
          </a:xfrm>
        </p:grpSpPr>
        <p:grpSp>
          <p:nvGrpSpPr>
            <p:cNvPr id="13" name="组合 12"/>
            <p:cNvGrpSpPr>
              <a:grpSpLocks/>
            </p:cNvGrpSpPr>
            <p:nvPr/>
          </p:nvGrpSpPr>
          <p:grpSpPr bwMode="auto">
            <a:xfrm>
              <a:off x="3397250" y="1550194"/>
              <a:ext cx="911225" cy="371475"/>
              <a:chOff x="0" y="0"/>
              <a:chExt cx="1505426" cy="262890"/>
            </a:xfrm>
          </p:grpSpPr>
          <p:sp>
            <p:nvSpPr>
              <p:cNvPr id="56" name="直接连接符 55"/>
              <p:cNvSpPr>
                <a:spLocks noChangeShapeType="1"/>
              </p:cNvSpPr>
              <p:nvPr/>
            </p:nvSpPr>
            <p:spPr bwMode="auto">
              <a:xfrm flipH="1" flipV="1">
                <a:off x="1153985" y="0"/>
                <a:ext cx="351441" cy="262890"/>
              </a:xfrm>
              <a:prstGeom prst="line">
                <a:avLst/>
              </a:prstGeom>
              <a:noFill/>
              <a:ln w="12700">
                <a:solidFill>
                  <a:srgbClr val="A5A5A5"/>
                </a:solidFill>
                <a:bevel/>
                <a:headEnd/>
                <a:tailEnd/>
              </a:ln>
            </p:spPr>
            <p:txBody>
              <a:bodyPr/>
              <a:lstStyle>
                <a:defPPr>
                  <a:defRPr lang="en-US"/>
                </a:defPPr>
                <a:lvl1pPr algn="l" rtl="0" fontAlgn="base">
                  <a:spcBef>
                    <a:spcPct val="0"/>
                  </a:spcBef>
                  <a:spcAft>
                    <a:spcPct val="0"/>
                  </a:spcAft>
                  <a:defRPr kern="1200">
                    <a:solidFill>
                      <a:schemeClr val="tx1"/>
                    </a:solidFill>
                    <a:latin typeface="Amelia BT"/>
                    <a:ea typeface="宋体" pitchFamily="2" charset="-122"/>
                    <a:cs typeface="+mn-cs"/>
                  </a:defRPr>
                </a:lvl1pPr>
                <a:lvl2pPr marL="361950" indent="95250" algn="l" rtl="0" fontAlgn="base">
                  <a:spcBef>
                    <a:spcPct val="0"/>
                  </a:spcBef>
                  <a:spcAft>
                    <a:spcPct val="0"/>
                  </a:spcAft>
                  <a:defRPr kern="1200">
                    <a:solidFill>
                      <a:schemeClr val="tx1"/>
                    </a:solidFill>
                    <a:latin typeface="Amelia BT"/>
                    <a:ea typeface="宋体" pitchFamily="2" charset="-122"/>
                    <a:cs typeface="+mn-cs"/>
                  </a:defRPr>
                </a:lvl2pPr>
                <a:lvl3pPr marL="725488" indent="188913" algn="l" rtl="0" fontAlgn="base">
                  <a:spcBef>
                    <a:spcPct val="0"/>
                  </a:spcBef>
                  <a:spcAft>
                    <a:spcPct val="0"/>
                  </a:spcAft>
                  <a:defRPr kern="1200">
                    <a:solidFill>
                      <a:schemeClr val="tx1"/>
                    </a:solidFill>
                    <a:latin typeface="Amelia BT"/>
                    <a:ea typeface="宋体" pitchFamily="2" charset="-122"/>
                    <a:cs typeface="+mn-cs"/>
                  </a:defRPr>
                </a:lvl3pPr>
                <a:lvl4pPr marL="1087438" indent="284163" algn="l" rtl="0" fontAlgn="base">
                  <a:spcBef>
                    <a:spcPct val="0"/>
                  </a:spcBef>
                  <a:spcAft>
                    <a:spcPct val="0"/>
                  </a:spcAft>
                  <a:defRPr kern="1200">
                    <a:solidFill>
                      <a:schemeClr val="tx1"/>
                    </a:solidFill>
                    <a:latin typeface="Amelia BT"/>
                    <a:ea typeface="宋体" pitchFamily="2" charset="-122"/>
                    <a:cs typeface="+mn-cs"/>
                  </a:defRPr>
                </a:lvl4pPr>
                <a:lvl5pPr marL="1450975" indent="377825" algn="l" rtl="0" fontAlgn="base">
                  <a:spcBef>
                    <a:spcPct val="0"/>
                  </a:spcBef>
                  <a:spcAft>
                    <a:spcPct val="0"/>
                  </a:spcAft>
                  <a:defRPr kern="1200">
                    <a:solidFill>
                      <a:schemeClr val="tx1"/>
                    </a:solidFill>
                    <a:latin typeface="Amelia BT"/>
                    <a:ea typeface="宋体" pitchFamily="2" charset="-122"/>
                    <a:cs typeface="+mn-cs"/>
                  </a:defRPr>
                </a:lvl5pPr>
                <a:lvl6pPr marL="2286000" algn="l" defTabSz="914400" rtl="0" eaLnBrk="1" latinLnBrk="0" hangingPunct="1">
                  <a:defRPr kern="1200">
                    <a:solidFill>
                      <a:schemeClr val="tx1"/>
                    </a:solidFill>
                    <a:latin typeface="Amelia BT"/>
                    <a:ea typeface="宋体" pitchFamily="2" charset="-122"/>
                    <a:cs typeface="+mn-cs"/>
                  </a:defRPr>
                </a:lvl6pPr>
                <a:lvl7pPr marL="2743200" algn="l" defTabSz="914400" rtl="0" eaLnBrk="1" latinLnBrk="0" hangingPunct="1">
                  <a:defRPr kern="1200">
                    <a:solidFill>
                      <a:schemeClr val="tx1"/>
                    </a:solidFill>
                    <a:latin typeface="Amelia BT"/>
                    <a:ea typeface="宋体" pitchFamily="2" charset="-122"/>
                    <a:cs typeface="+mn-cs"/>
                  </a:defRPr>
                </a:lvl7pPr>
                <a:lvl8pPr marL="3200400" algn="l" defTabSz="914400" rtl="0" eaLnBrk="1" latinLnBrk="0" hangingPunct="1">
                  <a:defRPr kern="1200">
                    <a:solidFill>
                      <a:schemeClr val="tx1"/>
                    </a:solidFill>
                    <a:latin typeface="Amelia BT"/>
                    <a:ea typeface="宋体" pitchFamily="2" charset="-122"/>
                    <a:cs typeface="+mn-cs"/>
                  </a:defRPr>
                </a:lvl8pPr>
                <a:lvl9pPr marL="3657600" algn="l" defTabSz="914400" rtl="0" eaLnBrk="1" latinLnBrk="0" hangingPunct="1">
                  <a:defRPr kern="1200">
                    <a:solidFill>
                      <a:schemeClr val="tx1"/>
                    </a:solidFill>
                    <a:latin typeface="Amelia BT"/>
                    <a:ea typeface="宋体" pitchFamily="2" charset="-122"/>
                    <a:cs typeface="+mn-cs"/>
                  </a:defRPr>
                </a:lvl9pPr>
              </a:lstStyle>
              <a:p>
                <a:pPr algn="ctr">
                  <a:defRPr/>
                </a:pPr>
                <a:endParaRPr lang="zh-CN" altLang="en-US">
                  <a:latin typeface="+mn-lt"/>
                  <a:ea typeface="+mn-ea"/>
                  <a:cs typeface="+mn-ea"/>
                  <a:sym typeface="+mn-lt"/>
                </a:endParaRPr>
              </a:p>
            </p:txBody>
          </p:sp>
          <p:sp>
            <p:nvSpPr>
              <p:cNvPr id="57" name="直接连接符 56"/>
              <p:cNvSpPr>
                <a:spLocks noChangeShapeType="1"/>
              </p:cNvSpPr>
              <p:nvPr/>
            </p:nvSpPr>
            <p:spPr bwMode="auto">
              <a:xfrm flipH="1">
                <a:off x="0" y="2119"/>
                <a:ext cx="1156609" cy="0"/>
              </a:xfrm>
              <a:prstGeom prst="line">
                <a:avLst/>
              </a:prstGeom>
              <a:noFill/>
              <a:ln w="12700">
                <a:solidFill>
                  <a:srgbClr val="A5A5A5"/>
                </a:solidFill>
                <a:bevel/>
                <a:headEnd/>
                <a:tailEnd/>
              </a:ln>
            </p:spPr>
            <p:txBody>
              <a:bodyPr/>
              <a:lstStyle>
                <a:defPPr>
                  <a:defRPr lang="en-US"/>
                </a:defPPr>
                <a:lvl1pPr algn="l" rtl="0" fontAlgn="base">
                  <a:spcBef>
                    <a:spcPct val="0"/>
                  </a:spcBef>
                  <a:spcAft>
                    <a:spcPct val="0"/>
                  </a:spcAft>
                  <a:defRPr kern="1200">
                    <a:solidFill>
                      <a:schemeClr val="tx1"/>
                    </a:solidFill>
                    <a:latin typeface="Amelia BT"/>
                    <a:ea typeface="宋体" pitchFamily="2" charset="-122"/>
                    <a:cs typeface="+mn-cs"/>
                  </a:defRPr>
                </a:lvl1pPr>
                <a:lvl2pPr marL="361950" indent="95250" algn="l" rtl="0" fontAlgn="base">
                  <a:spcBef>
                    <a:spcPct val="0"/>
                  </a:spcBef>
                  <a:spcAft>
                    <a:spcPct val="0"/>
                  </a:spcAft>
                  <a:defRPr kern="1200">
                    <a:solidFill>
                      <a:schemeClr val="tx1"/>
                    </a:solidFill>
                    <a:latin typeface="Amelia BT"/>
                    <a:ea typeface="宋体" pitchFamily="2" charset="-122"/>
                    <a:cs typeface="+mn-cs"/>
                  </a:defRPr>
                </a:lvl2pPr>
                <a:lvl3pPr marL="725488" indent="188913" algn="l" rtl="0" fontAlgn="base">
                  <a:spcBef>
                    <a:spcPct val="0"/>
                  </a:spcBef>
                  <a:spcAft>
                    <a:spcPct val="0"/>
                  </a:spcAft>
                  <a:defRPr kern="1200">
                    <a:solidFill>
                      <a:schemeClr val="tx1"/>
                    </a:solidFill>
                    <a:latin typeface="Amelia BT"/>
                    <a:ea typeface="宋体" pitchFamily="2" charset="-122"/>
                    <a:cs typeface="+mn-cs"/>
                  </a:defRPr>
                </a:lvl3pPr>
                <a:lvl4pPr marL="1087438" indent="284163" algn="l" rtl="0" fontAlgn="base">
                  <a:spcBef>
                    <a:spcPct val="0"/>
                  </a:spcBef>
                  <a:spcAft>
                    <a:spcPct val="0"/>
                  </a:spcAft>
                  <a:defRPr kern="1200">
                    <a:solidFill>
                      <a:schemeClr val="tx1"/>
                    </a:solidFill>
                    <a:latin typeface="Amelia BT"/>
                    <a:ea typeface="宋体" pitchFamily="2" charset="-122"/>
                    <a:cs typeface="+mn-cs"/>
                  </a:defRPr>
                </a:lvl4pPr>
                <a:lvl5pPr marL="1450975" indent="377825" algn="l" rtl="0" fontAlgn="base">
                  <a:spcBef>
                    <a:spcPct val="0"/>
                  </a:spcBef>
                  <a:spcAft>
                    <a:spcPct val="0"/>
                  </a:spcAft>
                  <a:defRPr kern="1200">
                    <a:solidFill>
                      <a:schemeClr val="tx1"/>
                    </a:solidFill>
                    <a:latin typeface="Amelia BT"/>
                    <a:ea typeface="宋体" pitchFamily="2" charset="-122"/>
                    <a:cs typeface="+mn-cs"/>
                  </a:defRPr>
                </a:lvl5pPr>
                <a:lvl6pPr marL="2286000" algn="l" defTabSz="914400" rtl="0" eaLnBrk="1" latinLnBrk="0" hangingPunct="1">
                  <a:defRPr kern="1200">
                    <a:solidFill>
                      <a:schemeClr val="tx1"/>
                    </a:solidFill>
                    <a:latin typeface="Amelia BT"/>
                    <a:ea typeface="宋体" pitchFamily="2" charset="-122"/>
                    <a:cs typeface="+mn-cs"/>
                  </a:defRPr>
                </a:lvl6pPr>
                <a:lvl7pPr marL="2743200" algn="l" defTabSz="914400" rtl="0" eaLnBrk="1" latinLnBrk="0" hangingPunct="1">
                  <a:defRPr kern="1200">
                    <a:solidFill>
                      <a:schemeClr val="tx1"/>
                    </a:solidFill>
                    <a:latin typeface="Amelia BT"/>
                    <a:ea typeface="宋体" pitchFamily="2" charset="-122"/>
                    <a:cs typeface="+mn-cs"/>
                  </a:defRPr>
                </a:lvl7pPr>
                <a:lvl8pPr marL="3200400" algn="l" defTabSz="914400" rtl="0" eaLnBrk="1" latinLnBrk="0" hangingPunct="1">
                  <a:defRPr kern="1200">
                    <a:solidFill>
                      <a:schemeClr val="tx1"/>
                    </a:solidFill>
                    <a:latin typeface="Amelia BT"/>
                    <a:ea typeface="宋体" pitchFamily="2" charset="-122"/>
                    <a:cs typeface="+mn-cs"/>
                  </a:defRPr>
                </a:lvl8pPr>
                <a:lvl9pPr marL="3657600" algn="l" defTabSz="914400" rtl="0" eaLnBrk="1" latinLnBrk="0" hangingPunct="1">
                  <a:defRPr kern="1200">
                    <a:solidFill>
                      <a:schemeClr val="tx1"/>
                    </a:solidFill>
                    <a:latin typeface="Amelia BT"/>
                    <a:ea typeface="宋体" pitchFamily="2" charset="-122"/>
                    <a:cs typeface="+mn-cs"/>
                  </a:defRPr>
                </a:lvl9pPr>
              </a:lstStyle>
              <a:p>
                <a:pPr algn="ctr">
                  <a:defRPr/>
                </a:pPr>
                <a:endParaRPr lang="zh-CN" altLang="en-US">
                  <a:latin typeface="+mn-lt"/>
                  <a:ea typeface="+mn-ea"/>
                  <a:cs typeface="+mn-ea"/>
                  <a:sym typeface="+mn-lt"/>
                </a:endParaRPr>
              </a:p>
            </p:txBody>
          </p:sp>
        </p:grpSp>
        <p:grpSp>
          <p:nvGrpSpPr>
            <p:cNvPr id="15" name="组合 14"/>
            <p:cNvGrpSpPr>
              <a:grpSpLocks/>
            </p:cNvGrpSpPr>
            <p:nvPr/>
          </p:nvGrpSpPr>
          <p:grpSpPr bwMode="auto">
            <a:xfrm>
              <a:off x="4121150" y="1912144"/>
              <a:ext cx="904875" cy="788987"/>
              <a:chOff x="0" y="0"/>
              <a:chExt cx="1203960" cy="1051560"/>
            </a:xfrm>
          </p:grpSpPr>
          <p:sp>
            <p:nvSpPr>
              <p:cNvPr id="52" name="六边形 51"/>
              <p:cNvSpPr>
                <a:spLocks noChangeArrowheads="1"/>
              </p:cNvSpPr>
              <p:nvPr/>
            </p:nvSpPr>
            <p:spPr bwMode="auto">
              <a:xfrm>
                <a:off x="0" y="0"/>
                <a:ext cx="1203960" cy="1051560"/>
              </a:xfrm>
              <a:prstGeom prst="hexagon">
                <a:avLst>
                  <a:gd name="adj" fmla="val 24998"/>
                  <a:gd name="vf" fmla="val 115470"/>
                </a:avLst>
              </a:prstGeom>
              <a:solidFill>
                <a:srgbClr val="0070C0"/>
              </a:solidFill>
              <a:ln>
                <a:noFill/>
              </a:ln>
            </p:spPr>
            <p:txBody>
              <a:bodyPr anchor="ctr"/>
              <a:lstStyle>
                <a:defPPr>
                  <a:defRPr lang="en-US"/>
                </a:defPPr>
                <a:lvl1pPr algn="l" rtl="0" fontAlgn="base">
                  <a:spcBef>
                    <a:spcPct val="0"/>
                  </a:spcBef>
                  <a:spcAft>
                    <a:spcPct val="0"/>
                  </a:spcAft>
                  <a:defRPr kern="1200">
                    <a:solidFill>
                      <a:schemeClr val="tx1"/>
                    </a:solidFill>
                    <a:latin typeface="Amelia BT"/>
                    <a:ea typeface="宋体" pitchFamily="2" charset="-122"/>
                    <a:cs typeface="+mn-cs"/>
                  </a:defRPr>
                </a:lvl1pPr>
                <a:lvl2pPr marL="361950" indent="95250" algn="l" rtl="0" fontAlgn="base">
                  <a:spcBef>
                    <a:spcPct val="0"/>
                  </a:spcBef>
                  <a:spcAft>
                    <a:spcPct val="0"/>
                  </a:spcAft>
                  <a:defRPr kern="1200">
                    <a:solidFill>
                      <a:schemeClr val="tx1"/>
                    </a:solidFill>
                    <a:latin typeface="Amelia BT"/>
                    <a:ea typeface="宋体" pitchFamily="2" charset="-122"/>
                    <a:cs typeface="+mn-cs"/>
                  </a:defRPr>
                </a:lvl2pPr>
                <a:lvl3pPr marL="725488" indent="188913" algn="l" rtl="0" fontAlgn="base">
                  <a:spcBef>
                    <a:spcPct val="0"/>
                  </a:spcBef>
                  <a:spcAft>
                    <a:spcPct val="0"/>
                  </a:spcAft>
                  <a:defRPr kern="1200">
                    <a:solidFill>
                      <a:schemeClr val="tx1"/>
                    </a:solidFill>
                    <a:latin typeface="Amelia BT"/>
                    <a:ea typeface="宋体" pitchFamily="2" charset="-122"/>
                    <a:cs typeface="+mn-cs"/>
                  </a:defRPr>
                </a:lvl3pPr>
                <a:lvl4pPr marL="1087438" indent="284163" algn="l" rtl="0" fontAlgn="base">
                  <a:spcBef>
                    <a:spcPct val="0"/>
                  </a:spcBef>
                  <a:spcAft>
                    <a:spcPct val="0"/>
                  </a:spcAft>
                  <a:defRPr kern="1200">
                    <a:solidFill>
                      <a:schemeClr val="tx1"/>
                    </a:solidFill>
                    <a:latin typeface="Amelia BT"/>
                    <a:ea typeface="宋体" pitchFamily="2" charset="-122"/>
                    <a:cs typeface="+mn-cs"/>
                  </a:defRPr>
                </a:lvl4pPr>
                <a:lvl5pPr marL="1450975" indent="377825" algn="l" rtl="0" fontAlgn="base">
                  <a:spcBef>
                    <a:spcPct val="0"/>
                  </a:spcBef>
                  <a:spcAft>
                    <a:spcPct val="0"/>
                  </a:spcAft>
                  <a:defRPr kern="1200">
                    <a:solidFill>
                      <a:schemeClr val="tx1"/>
                    </a:solidFill>
                    <a:latin typeface="Amelia BT"/>
                    <a:ea typeface="宋体" pitchFamily="2" charset="-122"/>
                    <a:cs typeface="+mn-cs"/>
                  </a:defRPr>
                </a:lvl5pPr>
                <a:lvl6pPr marL="2286000" algn="l" defTabSz="914400" rtl="0" eaLnBrk="1" latinLnBrk="0" hangingPunct="1">
                  <a:defRPr kern="1200">
                    <a:solidFill>
                      <a:schemeClr val="tx1"/>
                    </a:solidFill>
                    <a:latin typeface="Amelia BT"/>
                    <a:ea typeface="宋体" pitchFamily="2" charset="-122"/>
                    <a:cs typeface="+mn-cs"/>
                  </a:defRPr>
                </a:lvl6pPr>
                <a:lvl7pPr marL="2743200" algn="l" defTabSz="914400" rtl="0" eaLnBrk="1" latinLnBrk="0" hangingPunct="1">
                  <a:defRPr kern="1200">
                    <a:solidFill>
                      <a:schemeClr val="tx1"/>
                    </a:solidFill>
                    <a:latin typeface="Amelia BT"/>
                    <a:ea typeface="宋体" pitchFamily="2" charset="-122"/>
                    <a:cs typeface="+mn-cs"/>
                  </a:defRPr>
                </a:lvl7pPr>
                <a:lvl8pPr marL="3200400" algn="l" defTabSz="914400" rtl="0" eaLnBrk="1" latinLnBrk="0" hangingPunct="1">
                  <a:defRPr kern="1200">
                    <a:solidFill>
                      <a:schemeClr val="tx1"/>
                    </a:solidFill>
                    <a:latin typeface="Amelia BT"/>
                    <a:ea typeface="宋体" pitchFamily="2" charset="-122"/>
                    <a:cs typeface="+mn-cs"/>
                  </a:defRPr>
                </a:lvl8pPr>
                <a:lvl9pPr marL="3657600" algn="l" defTabSz="914400" rtl="0" eaLnBrk="1" latinLnBrk="0" hangingPunct="1">
                  <a:defRPr kern="1200">
                    <a:solidFill>
                      <a:schemeClr val="tx1"/>
                    </a:solidFill>
                    <a:latin typeface="Amelia BT"/>
                    <a:ea typeface="宋体" pitchFamily="2" charset="-122"/>
                    <a:cs typeface="+mn-cs"/>
                  </a:defRPr>
                </a:lvl9pPr>
              </a:lstStyle>
              <a:p>
                <a:pPr algn="ctr">
                  <a:defRPr/>
                </a:pPr>
                <a:endParaRPr lang="zh-CN" altLang="zh-CN" b="1">
                  <a:solidFill>
                    <a:schemeClr val="bg1"/>
                  </a:solidFill>
                  <a:latin typeface="+mn-lt"/>
                  <a:ea typeface="+mn-ea"/>
                  <a:cs typeface="+mn-ea"/>
                  <a:sym typeface="+mn-lt"/>
                </a:endParaRPr>
              </a:p>
            </p:txBody>
          </p:sp>
          <p:sp>
            <p:nvSpPr>
              <p:cNvPr id="53" name="文本框 44"/>
              <p:cNvSpPr>
                <a:spLocks noChangeArrowheads="1"/>
              </p:cNvSpPr>
              <p:nvPr/>
            </p:nvSpPr>
            <p:spPr bwMode="auto">
              <a:xfrm>
                <a:off x="160528" y="110022"/>
                <a:ext cx="882904" cy="793430"/>
              </a:xfrm>
              <a:prstGeom prst="rect">
                <a:avLst/>
              </a:prstGeom>
              <a:noFill/>
              <a:ln>
                <a:noFill/>
              </a:ln>
            </p:spPr>
            <p:txBody>
              <a:bodyPr>
                <a:spAutoFit/>
              </a:bodyPr>
              <a:lstStyle>
                <a:defPPr>
                  <a:defRPr lang="en-US"/>
                </a:defPPr>
                <a:lvl1pPr algn="l" rtl="0" fontAlgn="base">
                  <a:spcBef>
                    <a:spcPct val="0"/>
                  </a:spcBef>
                  <a:spcAft>
                    <a:spcPct val="0"/>
                  </a:spcAft>
                  <a:defRPr kern="1200">
                    <a:solidFill>
                      <a:schemeClr val="tx1"/>
                    </a:solidFill>
                    <a:latin typeface="Amelia BT"/>
                    <a:ea typeface="宋体" pitchFamily="2" charset="-122"/>
                    <a:cs typeface="+mn-cs"/>
                  </a:defRPr>
                </a:lvl1pPr>
                <a:lvl2pPr marL="361950" indent="95250" algn="l" rtl="0" fontAlgn="base">
                  <a:spcBef>
                    <a:spcPct val="0"/>
                  </a:spcBef>
                  <a:spcAft>
                    <a:spcPct val="0"/>
                  </a:spcAft>
                  <a:defRPr kern="1200">
                    <a:solidFill>
                      <a:schemeClr val="tx1"/>
                    </a:solidFill>
                    <a:latin typeface="Amelia BT"/>
                    <a:ea typeface="宋体" pitchFamily="2" charset="-122"/>
                    <a:cs typeface="+mn-cs"/>
                  </a:defRPr>
                </a:lvl2pPr>
                <a:lvl3pPr marL="725488" indent="188913" algn="l" rtl="0" fontAlgn="base">
                  <a:spcBef>
                    <a:spcPct val="0"/>
                  </a:spcBef>
                  <a:spcAft>
                    <a:spcPct val="0"/>
                  </a:spcAft>
                  <a:defRPr kern="1200">
                    <a:solidFill>
                      <a:schemeClr val="tx1"/>
                    </a:solidFill>
                    <a:latin typeface="Amelia BT"/>
                    <a:ea typeface="宋体" pitchFamily="2" charset="-122"/>
                    <a:cs typeface="+mn-cs"/>
                  </a:defRPr>
                </a:lvl3pPr>
                <a:lvl4pPr marL="1087438" indent="284163" algn="l" rtl="0" fontAlgn="base">
                  <a:spcBef>
                    <a:spcPct val="0"/>
                  </a:spcBef>
                  <a:spcAft>
                    <a:spcPct val="0"/>
                  </a:spcAft>
                  <a:defRPr kern="1200">
                    <a:solidFill>
                      <a:schemeClr val="tx1"/>
                    </a:solidFill>
                    <a:latin typeface="Amelia BT"/>
                    <a:ea typeface="宋体" pitchFamily="2" charset="-122"/>
                    <a:cs typeface="+mn-cs"/>
                  </a:defRPr>
                </a:lvl4pPr>
                <a:lvl5pPr marL="1450975" indent="377825" algn="l" rtl="0" fontAlgn="base">
                  <a:spcBef>
                    <a:spcPct val="0"/>
                  </a:spcBef>
                  <a:spcAft>
                    <a:spcPct val="0"/>
                  </a:spcAft>
                  <a:defRPr kern="1200">
                    <a:solidFill>
                      <a:schemeClr val="tx1"/>
                    </a:solidFill>
                    <a:latin typeface="Amelia BT"/>
                    <a:ea typeface="宋体" pitchFamily="2" charset="-122"/>
                    <a:cs typeface="+mn-cs"/>
                  </a:defRPr>
                </a:lvl5pPr>
                <a:lvl6pPr marL="2286000" algn="l" defTabSz="914400" rtl="0" eaLnBrk="1" latinLnBrk="0" hangingPunct="1">
                  <a:defRPr kern="1200">
                    <a:solidFill>
                      <a:schemeClr val="tx1"/>
                    </a:solidFill>
                    <a:latin typeface="Amelia BT"/>
                    <a:ea typeface="宋体" pitchFamily="2" charset="-122"/>
                    <a:cs typeface="+mn-cs"/>
                  </a:defRPr>
                </a:lvl6pPr>
                <a:lvl7pPr marL="2743200" algn="l" defTabSz="914400" rtl="0" eaLnBrk="1" latinLnBrk="0" hangingPunct="1">
                  <a:defRPr kern="1200">
                    <a:solidFill>
                      <a:schemeClr val="tx1"/>
                    </a:solidFill>
                    <a:latin typeface="Amelia BT"/>
                    <a:ea typeface="宋体" pitchFamily="2" charset="-122"/>
                    <a:cs typeface="+mn-cs"/>
                  </a:defRPr>
                </a:lvl7pPr>
                <a:lvl8pPr marL="3200400" algn="l" defTabSz="914400" rtl="0" eaLnBrk="1" latinLnBrk="0" hangingPunct="1">
                  <a:defRPr kern="1200">
                    <a:solidFill>
                      <a:schemeClr val="tx1"/>
                    </a:solidFill>
                    <a:latin typeface="Amelia BT"/>
                    <a:ea typeface="宋体" pitchFamily="2" charset="-122"/>
                    <a:cs typeface="+mn-cs"/>
                  </a:defRPr>
                </a:lvl8pPr>
                <a:lvl9pPr marL="3657600" algn="l" defTabSz="914400" rtl="0" eaLnBrk="1" latinLnBrk="0" hangingPunct="1">
                  <a:defRPr kern="1200">
                    <a:solidFill>
                      <a:schemeClr val="tx1"/>
                    </a:solidFill>
                    <a:latin typeface="Amelia BT"/>
                    <a:ea typeface="宋体" pitchFamily="2" charset="-122"/>
                    <a:cs typeface="+mn-cs"/>
                  </a:defRPr>
                </a:lvl9pPr>
              </a:lstStyle>
              <a:p>
                <a:pPr algn="ctr">
                  <a:lnSpc>
                    <a:spcPct val="120000"/>
                  </a:lnSpc>
                  <a:defRPr/>
                </a:pPr>
                <a:r>
                  <a:rPr lang="en-US" altLang="zh-CN" sz="3000" b="1" dirty="0">
                    <a:solidFill>
                      <a:schemeClr val="bg1"/>
                    </a:solidFill>
                    <a:latin typeface="+mn-lt"/>
                    <a:ea typeface="+mn-ea"/>
                    <a:cs typeface="+mn-ea"/>
                    <a:sym typeface="+mn-lt"/>
                  </a:rPr>
                  <a:t>01</a:t>
                </a:r>
                <a:endParaRPr lang="zh-CN" altLang="en-US" sz="3000" b="1" baseline="-3000" dirty="0">
                  <a:solidFill>
                    <a:schemeClr val="bg1"/>
                  </a:solidFill>
                  <a:latin typeface="+mn-lt"/>
                  <a:ea typeface="+mn-ea"/>
                  <a:cs typeface="+mn-ea"/>
                  <a:sym typeface="+mn-lt"/>
                </a:endParaRPr>
              </a:p>
            </p:txBody>
          </p:sp>
        </p:grpSp>
        <p:grpSp>
          <p:nvGrpSpPr>
            <p:cNvPr id="2" name="组合 1"/>
            <p:cNvGrpSpPr/>
            <p:nvPr/>
          </p:nvGrpSpPr>
          <p:grpSpPr>
            <a:xfrm>
              <a:off x="558800" y="1397794"/>
              <a:ext cx="2886075" cy="1110259"/>
              <a:chOff x="558800" y="1397794"/>
              <a:chExt cx="2886075" cy="1110259"/>
            </a:xfrm>
          </p:grpSpPr>
          <p:sp>
            <p:nvSpPr>
              <p:cNvPr id="21" name="矩形 20"/>
              <p:cNvSpPr>
                <a:spLocks noChangeArrowheads="1"/>
              </p:cNvSpPr>
              <p:nvPr/>
            </p:nvSpPr>
            <p:spPr bwMode="auto">
              <a:xfrm>
                <a:off x="1633609" y="1397794"/>
                <a:ext cx="1771579" cy="315475"/>
              </a:xfrm>
              <a:prstGeom prst="rect">
                <a:avLst/>
              </a:prstGeom>
              <a:noFill/>
              <a:ln>
                <a:noFill/>
              </a:ln>
            </p:spPr>
            <p:txBody>
              <a:bodyPr wrap="none" lIns="68582" tIns="34292" rIns="68582" bIns="34292">
                <a:spAutoFit/>
              </a:bodyPr>
              <a:lstStyle>
                <a:defPPr>
                  <a:defRPr lang="en-US"/>
                </a:defPPr>
                <a:lvl1pPr algn="l" rtl="0" fontAlgn="base">
                  <a:spcBef>
                    <a:spcPct val="0"/>
                  </a:spcBef>
                  <a:spcAft>
                    <a:spcPct val="0"/>
                  </a:spcAft>
                  <a:defRPr kern="1200">
                    <a:solidFill>
                      <a:schemeClr val="tx1"/>
                    </a:solidFill>
                    <a:latin typeface="Amelia BT"/>
                    <a:ea typeface="宋体" pitchFamily="2" charset="-122"/>
                    <a:cs typeface="+mn-cs"/>
                  </a:defRPr>
                </a:lvl1pPr>
                <a:lvl2pPr marL="361950" indent="95250" algn="l" rtl="0" fontAlgn="base">
                  <a:spcBef>
                    <a:spcPct val="0"/>
                  </a:spcBef>
                  <a:spcAft>
                    <a:spcPct val="0"/>
                  </a:spcAft>
                  <a:defRPr kern="1200">
                    <a:solidFill>
                      <a:schemeClr val="tx1"/>
                    </a:solidFill>
                    <a:latin typeface="Amelia BT"/>
                    <a:ea typeface="宋体" pitchFamily="2" charset="-122"/>
                    <a:cs typeface="+mn-cs"/>
                  </a:defRPr>
                </a:lvl2pPr>
                <a:lvl3pPr marL="725488" indent="188913" algn="l" rtl="0" fontAlgn="base">
                  <a:spcBef>
                    <a:spcPct val="0"/>
                  </a:spcBef>
                  <a:spcAft>
                    <a:spcPct val="0"/>
                  </a:spcAft>
                  <a:defRPr kern="1200">
                    <a:solidFill>
                      <a:schemeClr val="tx1"/>
                    </a:solidFill>
                    <a:latin typeface="Amelia BT"/>
                    <a:ea typeface="宋体" pitchFamily="2" charset="-122"/>
                    <a:cs typeface="+mn-cs"/>
                  </a:defRPr>
                </a:lvl3pPr>
                <a:lvl4pPr marL="1087438" indent="284163" algn="l" rtl="0" fontAlgn="base">
                  <a:spcBef>
                    <a:spcPct val="0"/>
                  </a:spcBef>
                  <a:spcAft>
                    <a:spcPct val="0"/>
                  </a:spcAft>
                  <a:defRPr kern="1200">
                    <a:solidFill>
                      <a:schemeClr val="tx1"/>
                    </a:solidFill>
                    <a:latin typeface="Amelia BT"/>
                    <a:ea typeface="宋体" pitchFamily="2" charset="-122"/>
                    <a:cs typeface="+mn-cs"/>
                  </a:defRPr>
                </a:lvl4pPr>
                <a:lvl5pPr marL="1450975" indent="377825" algn="l" rtl="0" fontAlgn="base">
                  <a:spcBef>
                    <a:spcPct val="0"/>
                  </a:spcBef>
                  <a:spcAft>
                    <a:spcPct val="0"/>
                  </a:spcAft>
                  <a:defRPr kern="1200">
                    <a:solidFill>
                      <a:schemeClr val="tx1"/>
                    </a:solidFill>
                    <a:latin typeface="Amelia BT"/>
                    <a:ea typeface="宋体" pitchFamily="2" charset="-122"/>
                    <a:cs typeface="+mn-cs"/>
                  </a:defRPr>
                </a:lvl5pPr>
                <a:lvl6pPr marL="2286000" algn="l" defTabSz="914400" rtl="0" eaLnBrk="1" latinLnBrk="0" hangingPunct="1">
                  <a:defRPr kern="1200">
                    <a:solidFill>
                      <a:schemeClr val="tx1"/>
                    </a:solidFill>
                    <a:latin typeface="Amelia BT"/>
                    <a:ea typeface="宋体" pitchFamily="2" charset="-122"/>
                    <a:cs typeface="+mn-cs"/>
                  </a:defRPr>
                </a:lvl6pPr>
                <a:lvl7pPr marL="2743200" algn="l" defTabSz="914400" rtl="0" eaLnBrk="1" latinLnBrk="0" hangingPunct="1">
                  <a:defRPr kern="1200">
                    <a:solidFill>
                      <a:schemeClr val="tx1"/>
                    </a:solidFill>
                    <a:latin typeface="Amelia BT"/>
                    <a:ea typeface="宋体" pitchFamily="2" charset="-122"/>
                    <a:cs typeface="+mn-cs"/>
                  </a:defRPr>
                </a:lvl7pPr>
                <a:lvl8pPr marL="3200400" algn="l" defTabSz="914400" rtl="0" eaLnBrk="1" latinLnBrk="0" hangingPunct="1">
                  <a:defRPr kern="1200">
                    <a:solidFill>
                      <a:schemeClr val="tx1"/>
                    </a:solidFill>
                    <a:latin typeface="Amelia BT"/>
                    <a:ea typeface="宋体" pitchFamily="2" charset="-122"/>
                    <a:cs typeface="+mn-cs"/>
                  </a:defRPr>
                </a:lvl8pPr>
                <a:lvl9pPr marL="3657600" algn="l" defTabSz="914400" rtl="0" eaLnBrk="1" latinLnBrk="0" hangingPunct="1">
                  <a:defRPr kern="1200">
                    <a:solidFill>
                      <a:schemeClr val="tx1"/>
                    </a:solidFill>
                    <a:latin typeface="Amelia BT"/>
                    <a:ea typeface="宋体" pitchFamily="2" charset="-122"/>
                    <a:cs typeface="+mn-cs"/>
                  </a:defRPr>
                </a:lvl9pPr>
              </a:lstStyle>
              <a:p>
                <a:pPr algn="r">
                  <a:defRPr/>
                </a:pPr>
                <a:r>
                  <a:rPr lang="en-US" altLang="zh-CN" sz="1600" dirty="0">
                    <a:solidFill>
                      <a:srgbClr val="0070C0"/>
                    </a:solidFill>
                    <a:latin typeface="微软雅黑" pitchFamily="34" charset="-122"/>
                    <a:ea typeface="微软雅黑" pitchFamily="34" charset="-122"/>
                    <a:cs typeface="+mn-ea"/>
                    <a:sym typeface="+mn-lt"/>
                  </a:rPr>
                  <a:t>InputFormat</a:t>
                </a:r>
                <a:r>
                  <a:rPr lang="zh-CN" altLang="en-US" sz="1600" dirty="0">
                    <a:solidFill>
                      <a:srgbClr val="0070C0"/>
                    </a:solidFill>
                    <a:latin typeface="微软雅黑" pitchFamily="34" charset="-122"/>
                    <a:ea typeface="微软雅黑" pitchFamily="34" charset="-122"/>
                    <a:cs typeface="+mn-ea"/>
                    <a:sym typeface="+mn-lt"/>
                  </a:rPr>
                  <a:t>组件</a:t>
                </a:r>
                <a:endParaRPr lang="en-US" sz="1600" dirty="0">
                  <a:solidFill>
                    <a:srgbClr val="0070C0"/>
                  </a:solidFill>
                  <a:latin typeface="微软雅黑" pitchFamily="34" charset="-122"/>
                  <a:ea typeface="微软雅黑" pitchFamily="34" charset="-122"/>
                  <a:cs typeface="+mn-ea"/>
                  <a:sym typeface="+mn-lt"/>
                </a:endParaRPr>
              </a:p>
            </p:txBody>
          </p:sp>
          <p:sp>
            <p:nvSpPr>
              <p:cNvPr id="22" name="矩形 21"/>
              <p:cNvSpPr>
                <a:spLocks noChangeArrowheads="1"/>
              </p:cNvSpPr>
              <p:nvPr/>
            </p:nvSpPr>
            <p:spPr bwMode="auto">
              <a:xfrm>
                <a:off x="558800" y="1685131"/>
                <a:ext cx="2886075" cy="822922"/>
              </a:xfrm>
              <a:prstGeom prst="rect">
                <a:avLst/>
              </a:prstGeom>
              <a:noFill/>
              <a:ln>
                <a:noFill/>
              </a:ln>
            </p:spPr>
            <p:txBody>
              <a:bodyPr wrap="square" lIns="68582" tIns="34292" rIns="68582" bIns="34292">
                <a:spAutoFit/>
              </a:bodyPr>
              <a:lstStyle>
                <a:defPPr>
                  <a:defRPr lang="en-US"/>
                </a:defPPr>
                <a:lvl1pPr algn="l" rtl="0" fontAlgn="base">
                  <a:spcBef>
                    <a:spcPct val="0"/>
                  </a:spcBef>
                  <a:spcAft>
                    <a:spcPct val="0"/>
                  </a:spcAft>
                  <a:defRPr kern="1200">
                    <a:solidFill>
                      <a:schemeClr val="tx1"/>
                    </a:solidFill>
                    <a:latin typeface="Amelia BT"/>
                    <a:ea typeface="宋体" pitchFamily="2" charset="-122"/>
                    <a:cs typeface="+mn-cs"/>
                  </a:defRPr>
                </a:lvl1pPr>
                <a:lvl2pPr marL="361950" indent="95250" algn="l" rtl="0" fontAlgn="base">
                  <a:spcBef>
                    <a:spcPct val="0"/>
                  </a:spcBef>
                  <a:spcAft>
                    <a:spcPct val="0"/>
                  </a:spcAft>
                  <a:defRPr kern="1200">
                    <a:solidFill>
                      <a:schemeClr val="tx1"/>
                    </a:solidFill>
                    <a:latin typeface="Amelia BT"/>
                    <a:ea typeface="宋体" pitchFamily="2" charset="-122"/>
                    <a:cs typeface="+mn-cs"/>
                  </a:defRPr>
                </a:lvl2pPr>
                <a:lvl3pPr marL="725488" indent="188913" algn="l" rtl="0" fontAlgn="base">
                  <a:spcBef>
                    <a:spcPct val="0"/>
                  </a:spcBef>
                  <a:spcAft>
                    <a:spcPct val="0"/>
                  </a:spcAft>
                  <a:defRPr kern="1200">
                    <a:solidFill>
                      <a:schemeClr val="tx1"/>
                    </a:solidFill>
                    <a:latin typeface="Amelia BT"/>
                    <a:ea typeface="宋体" pitchFamily="2" charset="-122"/>
                    <a:cs typeface="+mn-cs"/>
                  </a:defRPr>
                </a:lvl3pPr>
                <a:lvl4pPr marL="1087438" indent="284163" algn="l" rtl="0" fontAlgn="base">
                  <a:spcBef>
                    <a:spcPct val="0"/>
                  </a:spcBef>
                  <a:spcAft>
                    <a:spcPct val="0"/>
                  </a:spcAft>
                  <a:defRPr kern="1200">
                    <a:solidFill>
                      <a:schemeClr val="tx1"/>
                    </a:solidFill>
                    <a:latin typeface="Amelia BT"/>
                    <a:ea typeface="宋体" pitchFamily="2" charset="-122"/>
                    <a:cs typeface="+mn-cs"/>
                  </a:defRPr>
                </a:lvl4pPr>
                <a:lvl5pPr marL="1450975" indent="377825" algn="l" rtl="0" fontAlgn="base">
                  <a:spcBef>
                    <a:spcPct val="0"/>
                  </a:spcBef>
                  <a:spcAft>
                    <a:spcPct val="0"/>
                  </a:spcAft>
                  <a:defRPr kern="1200">
                    <a:solidFill>
                      <a:schemeClr val="tx1"/>
                    </a:solidFill>
                    <a:latin typeface="Amelia BT"/>
                    <a:ea typeface="宋体" pitchFamily="2" charset="-122"/>
                    <a:cs typeface="+mn-cs"/>
                  </a:defRPr>
                </a:lvl5pPr>
                <a:lvl6pPr marL="2286000" algn="l" defTabSz="914400" rtl="0" eaLnBrk="1" latinLnBrk="0" hangingPunct="1">
                  <a:defRPr kern="1200">
                    <a:solidFill>
                      <a:schemeClr val="tx1"/>
                    </a:solidFill>
                    <a:latin typeface="Amelia BT"/>
                    <a:ea typeface="宋体" pitchFamily="2" charset="-122"/>
                    <a:cs typeface="+mn-cs"/>
                  </a:defRPr>
                </a:lvl6pPr>
                <a:lvl7pPr marL="2743200" algn="l" defTabSz="914400" rtl="0" eaLnBrk="1" latinLnBrk="0" hangingPunct="1">
                  <a:defRPr kern="1200">
                    <a:solidFill>
                      <a:schemeClr val="tx1"/>
                    </a:solidFill>
                    <a:latin typeface="Amelia BT"/>
                    <a:ea typeface="宋体" pitchFamily="2" charset="-122"/>
                    <a:cs typeface="+mn-cs"/>
                  </a:defRPr>
                </a:lvl7pPr>
                <a:lvl8pPr marL="3200400" algn="l" defTabSz="914400" rtl="0" eaLnBrk="1" latinLnBrk="0" hangingPunct="1">
                  <a:defRPr kern="1200">
                    <a:solidFill>
                      <a:schemeClr val="tx1"/>
                    </a:solidFill>
                    <a:latin typeface="Amelia BT"/>
                    <a:ea typeface="宋体" pitchFamily="2" charset="-122"/>
                    <a:cs typeface="+mn-cs"/>
                  </a:defRPr>
                </a:lvl8pPr>
                <a:lvl9pPr marL="3657600" algn="l" defTabSz="914400" rtl="0" eaLnBrk="1" latinLnBrk="0" hangingPunct="1">
                  <a:defRPr kern="1200">
                    <a:solidFill>
                      <a:schemeClr val="tx1"/>
                    </a:solidFill>
                    <a:latin typeface="Amelia BT"/>
                    <a:ea typeface="宋体" pitchFamily="2" charset="-122"/>
                    <a:cs typeface="+mn-cs"/>
                  </a:defRPr>
                </a:lvl9pPr>
              </a:lstStyle>
              <a:p>
                <a:pPr>
                  <a:lnSpc>
                    <a:spcPct val="120000"/>
                  </a:lnSpc>
                  <a:defRPr/>
                </a:pPr>
                <a:r>
                  <a:rPr lang="zh-CN" altLang="en-US" sz="1400" dirty="0">
                    <a:latin typeface="微软雅黑" pitchFamily="34" charset="-122"/>
                    <a:ea typeface="微软雅黑" pitchFamily="34" charset="-122"/>
                    <a:cs typeface="+mn-ea"/>
                    <a:sym typeface="+mn-lt"/>
                  </a:rPr>
                  <a:t>主要用于描述输入数据的格式，它提供两个功能，分别是数据切分和为</a:t>
                </a:r>
                <a:r>
                  <a:rPr lang="en-US" altLang="zh-CN" sz="1400" dirty="0">
                    <a:latin typeface="微软雅黑" pitchFamily="34" charset="-122"/>
                    <a:ea typeface="微软雅黑" pitchFamily="34" charset="-122"/>
                    <a:cs typeface="+mn-ea"/>
                    <a:sym typeface="+mn-lt"/>
                  </a:rPr>
                  <a:t>Mapper</a:t>
                </a:r>
                <a:r>
                  <a:rPr lang="zh-CN" altLang="en-US" sz="1400" dirty="0">
                    <a:latin typeface="微软雅黑" pitchFamily="34" charset="-122"/>
                    <a:ea typeface="微软雅黑" pitchFamily="34" charset="-122"/>
                    <a:cs typeface="+mn-ea"/>
                    <a:sym typeface="+mn-lt"/>
                  </a:rPr>
                  <a:t>提供输入数据。</a:t>
                </a:r>
              </a:p>
            </p:txBody>
          </p:sp>
        </p:grpSp>
      </p:grpSp>
      <p:grpSp>
        <p:nvGrpSpPr>
          <p:cNvPr id="12" name="组合 11"/>
          <p:cNvGrpSpPr/>
          <p:nvPr/>
        </p:nvGrpSpPr>
        <p:grpSpPr>
          <a:xfrm>
            <a:off x="546099" y="3499644"/>
            <a:ext cx="3498851" cy="2174406"/>
            <a:chOff x="546099" y="3499644"/>
            <a:chExt cx="3498851" cy="2174406"/>
          </a:xfrm>
        </p:grpSpPr>
        <p:grpSp>
          <p:nvGrpSpPr>
            <p:cNvPr id="17" name="组合 16"/>
            <p:cNvGrpSpPr>
              <a:grpSpLocks/>
            </p:cNvGrpSpPr>
            <p:nvPr/>
          </p:nvGrpSpPr>
          <p:grpSpPr bwMode="auto">
            <a:xfrm>
              <a:off x="3143250" y="3499644"/>
              <a:ext cx="901700" cy="788987"/>
              <a:chOff x="0" y="0"/>
              <a:chExt cx="1203960" cy="1051560"/>
            </a:xfrm>
          </p:grpSpPr>
          <p:sp>
            <p:nvSpPr>
              <p:cNvPr id="48" name="六边形 47"/>
              <p:cNvSpPr>
                <a:spLocks noChangeArrowheads="1"/>
              </p:cNvSpPr>
              <p:nvPr/>
            </p:nvSpPr>
            <p:spPr bwMode="auto">
              <a:xfrm>
                <a:off x="0" y="0"/>
                <a:ext cx="1203960" cy="1051560"/>
              </a:xfrm>
              <a:prstGeom prst="hexagon">
                <a:avLst>
                  <a:gd name="adj" fmla="val 24998"/>
                  <a:gd name="vf" fmla="val 115470"/>
                </a:avLst>
              </a:prstGeom>
              <a:solidFill>
                <a:srgbClr val="0070C0"/>
              </a:solidFill>
              <a:ln>
                <a:noFill/>
              </a:ln>
            </p:spPr>
            <p:txBody>
              <a:bodyPr anchor="ctr"/>
              <a:lstStyle>
                <a:defPPr>
                  <a:defRPr lang="en-US"/>
                </a:defPPr>
                <a:lvl1pPr algn="l" rtl="0" fontAlgn="base">
                  <a:spcBef>
                    <a:spcPct val="0"/>
                  </a:spcBef>
                  <a:spcAft>
                    <a:spcPct val="0"/>
                  </a:spcAft>
                  <a:defRPr kern="1200">
                    <a:solidFill>
                      <a:schemeClr val="tx1"/>
                    </a:solidFill>
                    <a:latin typeface="Amelia BT"/>
                    <a:ea typeface="宋体" pitchFamily="2" charset="-122"/>
                    <a:cs typeface="+mn-cs"/>
                  </a:defRPr>
                </a:lvl1pPr>
                <a:lvl2pPr marL="361950" indent="95250" algn="l" rtl="0" fontAlgn="base">
                  <a:spcBef>
                    <a:spcPct val="0"/>
                  </a:spcBef>
                  <a:spcAft>
                    <a:spcPct val="0"/>
                  </a:spcAft>
                  <a:defRPr kern="1200">
                    <a:solidFill>
                      <a:schemeClr val="tx1"/>
                    </a:solidFill>
                    <a:latin typeface="Amelia BT"/>
                    <a:ea typeface="宋体" pitchFamily="2" charset="-122"/>
                    <a:cs typeface="+mn-cs"/>
                  </a:defRPr>
                </a:lvl2pPr>
                <a:lvl3pPr marL="725488" indent="188913" algn="l" rtl="0" fontAlgn="base">
                  <a:spcBef>
                    <a:spcPct val="0"/>
                  </a:spcBef>
                  <a:spcAft>
                    <a:spcPct val="0"/>
                  </a:spcAft>
                  <a:defRPr kern="1200">
                    <a:solidFill>
                      <a:schemeClr val="tx1"/>
                    </a:solidFill>
                    <a:latin typeface="Amelia BT"/>
                    <a:ea typeface="宋体" pitchFamily="2" charset="-122"/>
                    <a:cs typeface="+mn-cs"/>
                  </a:defRPr>
                </a:lvl3pPr>
                <a:lvl4pPr marL="1087438" indent="284163" algn="l" rtl="0" fontAlgn="base">
                  <a:spcBef>
                    <a:spcPct val="0"/>
                  </a:spcBef>
                  <a:spcAft>
                    <a:spcPct val="0"/>
                  </a:spcAft>
                  <a:defRPr kern="1200">
                    <a:solidFill>
                      <a:schemeClr val="tx1"/>
                    </a:solidFill>
                    <a:latin typeface="Amelia BT"/>
                    <a:ea typeface="宋体" pitchFamily="2" charset="-122"/>
                    <a:cs typeface="+mn-cs"/>
                  </a:defRPr>
                </a:lvl4pPr>
                <a:lvl5pPr marL="1450975" indent="377825" algn="l" rtl="0" fontAlgn="base">
                  <a:spcBef>
                    <a:spcPct val="0"/>
                  </a:spcBef>
                  <a:spcAft>
                    <a:spcPct val="0"/>
                  </a:spcAft>
                  <a:defRPr kern="1200">
                    <a:solidFill>
                      <a:schemeClr val="tx1"/>
                    </a:solidFill>
                    <a:latin typeface="Amelia BT"/>
                    <a:ea typeface="宋体" pitchFamily="2" charset="-122"/>
                    <a:cs typeface="+mn-cs"/>
                  </a:defRPr>
                </a:lvl5pPr>
                <a:lvl6pPr marL="2286000" algn="l" defTabSz="914400" rtl="0" eaLnBrk="1" latinLnBrk="0" hangingPunct="1">
                  <a:defRPr kern="1200">
                    <a:solidFill>
                      <a:schemeClr val="tx1"/>
                    </a:solidFill>
                    <a:latin typeface="Amelia BT"/>
                    <a:ea typeface="宋体" pitchFamily="2" charset="-122"/>
                    <a:cs typeface="+mn-cs"/>
                  </a:defRPr>
                </a:lvl6pPr>
                <a:lvl7pPr marL="2743200" algn="l" defTabSz="914400" rtl="0" eaLnBrk="1" latinLnBrk="0" hangingPunct="1">
                  <a:defRPr kern="1200">
                    <a:solidFill>
                      <a:schemeClr val="tx1"/>
                    </a:solidFill>
                    <a:latin typeface="Amelia BT"/>
                    <a:ea typeface="宋体" pitchFamily="2" charset="-122"/>
                    <a:cs typeface="+mn-cs"/>
                  </a:defRPr>
                </a:lvl7pPr>
                <a:lvl8pPr marL="3200400" algn="l" defTabSz="914400" rtl="0" eaLnBrk="1" latinLnBrk="0" hangingPunct="1">
                  <a:defRPr kern="1200">
                    <a:solidFill>
                      <a:schemeClr val="tx1"/>
                    </a:solidFill>
                    <a:latin typeface="Amelia BT"/>
                    <a:ea typeface="宋体" pitchFamily="2" charset="-122"/>
                    <a:cs typeface="+mn-cs"/>
                  </a:defRPr>
                </a:lvl8pPr>
                <a:lvl9pPr marL="3657600" algn="l" defTabSz="914400" rtl="0" eaLnBrk="1" latinLnBrk="0" hangingPunct="1">
                  <a:defRPr kern="1200">
                    <a:solidFill>
                      <a:schemeClr val="tx1"/>
                    </a:solidFill>
                    <a:latin typeface="Amelia BT"/>
                    <a:ea typeface="宋体" pitchFamily="2" charset="-122"/>
                    <a:cs typeface="+mn-cs"/>
                  </a:defRPr>
                </a:lvl9pPr>
              </a:lstStyle>
              <a:p>
                <a:pPr algn="ctr">
                  <a:defRPr/>
                </a:pPr>
                <a:endParaRPr lang="zh-CN" altLang="zh-CN" b="1">
                  <a:solidFill>
                    <a:schemeClr val="bg1"/>
                  </a:solidFill>
                  <a:latin typeface="+mn-lt"/>
                  <a:ea typeface="+mn-ea"/>
                  <a:cs typeface="+mn-ea"/>
                  <a:sym typeface="+mn-lt"/>
                </a:endParaRPr>
              </a:p>
            </p:txBody>
          </p:sp>
          <p:sp>
            <p:nvSpPr>
              <p:cNvPr id="49" name="文本框 46"/>
              <p:cNvSpPr>
                <a:spLocks noChangeArrowheads="1"/>
              </p:cNvSpPr>
              <p:nvPr/>
            </p:nvSpPr>
            <p:spPr bwMode="auto">
              <a:xfrm>
                <a:off x="190768" y="110022"/>
                <a:ext cx="822423" cy="793430"/>
              </a:xfrm>
              <a:prstGeom prst="rect">
                <a:avLst/>
              </a:prstGeom>
              <a:noFill/>
              <a:ln>
                <a:noFill/>
              </a:ln>
            </p:spPr>
            <p:txBody>
              <a:bodyPr>
                <a:spAutoFit/>
              </a:bodyPr>
              <a:lstStyle>
                <a:defPPr>
                  <a:defRPr lang="en-US"/>
                </a:defPPr>
                <a:lvl1pPr algn="l" rtl="0" fontAlgn="base">
                  <a:spcBef>
                    <a:spcPct val="0"/>
                  </a:spcBef>
                  <a:spcAft>
                    <a:spcPct val="0"/>
                  </a:spcAft>
                  <a:defRPr kern="1200">
                    <a:solidFill>
                      <a:schemeClr val="tx1"/>
                    </a:solidFill>
                    <a:latin typeface="Amelia BT"/>
                    <a:ea typeface="宋体" pitchFamily="2" charset="-122"/>
                    <a:cs typeface="+mn-cs"/>
                  </a:defRPr>
                </a:lvl1pPr>
                <a:lvl2pPr marL="361950" indent="95250" algn="l" rtl="0" fontAlgn="base">
                  <a:spcBef>
                    <a:spcPct val="0"/>
                  </a:spcBef>
                  <a:spcAft>
                    <a:spcPct val="0"/>
                  </a:spcAft>
                  <a:defRPr kern="1200">
                    <a:solidFill>
                      <a:schemeClr val="tx1"/>
                    </a:solidFill>
                    <a:latin typeface="Amelia BT"/>
                    <a:ea typeface="宋体" pitchFamily="2" charset="-122"/>
                    <a:cs typeface="+mn-cs"/>
                  </a:defRPr>
                </a:lvl2pPr>
                <a:lvl3pPr marL="725488" indent="188913" algn="l" rtl="0" fontAlgn="base">
                  <a:spcBef>
                    <a:spcPct val="0"/>
                  </a:spcBef>
                  <a:spcAft>
                    <a:spcPct val="0"/>
                  </a:spcAft>
                  <a:defRPr kern="1200">
                    <a:solidFill>
                      <a:schemeClr val="tx1"/>
                    </a:solidFill>
                    <a:latin typeface="Amelia BT"/>
                    <a:ea typeface="宋体" pitchFamily="2" charset="-122"/>
                    <a:cs typeface="+mn-cs"/>
                  </a:defRPr>
                </a:lvl3pPr>
                <a:lvl4pPr marL="1087438" indent="284163" algn="l" rtl="0" fontAlgn="base">
                  <a:spcBef>
                    <a:spcPct val="0"/>
                  </a:spcBef>
                  <a:spcAft>
                    <a:spcPct val="0"/>
                  </a:spcAft>
                  <a:defRPr kern="1200">
                    <a:solidFill>
                      <a:schemeClr val="tx1"/>
                    </a:solidFill>
                    <a:latin typeface="Amelia BT"/>
                    <a:ea typeface="宋体" pitchFamily="2" charset="-122"/>
                    <a:cs typeface="+mn-cs"/>
                  </a:defRPr>
                </a:lvl4pPr>
                <a:lvl5pPr marL="1450975" indent="377825" algn="l" rtl="0" fontAlgn="base">
                  <a:spcBef>
                    <a:spcPct val="0"/>
                  </a:spcBef>
                  <a:spcAft>
                    <a:spcPct val="0"/>
                  </a:spcAft>
                  <a:defRPr kern="1200">
                    <a:solidFill>
                      <a:schemeClr val="tx1"/>
                    </a:solidFill>
                    <a:latin typeface="Amelia BT"/>
                    <a:ea typeface="宋体" pitchFamily="2" charset="-122"/>
                    <a:cs typeface="+mn-cs"/>
                  </a:defRPr>
                </a:lvl5pPr>
                <a:lvl6pPr marL="2286000" algn="l" defTabSz="914400" rtl="0" eaLnBrk="1" latinLnBrk="0" hangingPunct="1">
                  <a:defRPr kern="1200">
                    <a:solidFill>
                      <a:schemeClr val="tx1"/>
                    </a:solidFill>
                    <a:latin typeface="Amelia BT"/>
                    <a:ea typeface="宋体" pitchFamily="2" charset="-122"/>
                    <a:cs typeface="+mn-cs"/>
                  </a:defRPr>
                </a:lvl6pPr>
                <a:lvl7pPr marL="2743200" algn="l" defTabSz="914400" rtl="0" eaLnBrk="1" latinLnBrk="0" hangingPunct="1">
                  <a:defRPr kern="1200">
                    <a:solidFill>
                      <a:schemeClr val="tx1"/>
                    </a:solidFill>
                    <a:latin typeface="Amelia BT"/>
                    <a:ea typeface="宋体" pitchFamily="2" charset="-122"/>
                    <a:cs typeface="+mn-cs"/>
                  </a:defRPr>
                </a:lvl7pPr>
                <a:lvl8pPr marL="3200400" algn="l" defTabSz="914400" rtl="0" eaLnBrk="1" latinLnBrk="0" hangingPunct="1">
                  <a:defRPr kern="1200">
                    <a:solidFill>
                      <a:schemeClr val="tx1"/>
                    </a:solidFill>
                    <a:latin typeface="Amelia BT"/>
                    <a:ea typeface="宋体" pitchFamily="2" charset="-122"/>
                    <a:cs typeface="+mn-cs"/>
                  </a:defRPr>
                </a:lvl8pPr>
                <a:lvl9pPr marL="3657600" algn="l" defTabSz="914400" rtl="0" eaLnBrk="1" latinLnBrk="0" hangingPunct="1">
                  <a:defRPr kern="1200">
                    <a:solidFill>
                      <a:schemeClr val="tx1"/>
                    </a:solidFill>
                    <a:latin typeface="Amelia BT"/>
                    <a:ea typeface="宋体" pitchFamily="2" charset="-122"/>
                    <a:cs typeface="+mn-cs"/>
                  </a:defRPr>
                </a:lvl9pPr>
              </a:lstStyle>
              <a:p>
                <a:pPr algn="ctr">
                  <a:lnSpc>
                    <a:spcPct val="120000"/>
                  </a:lnSpc>
                  <a:defRPr/>
                </a:pPr>
                <a:r>
                  <a:rPr lang="en-US" altLang="zh-CN" sz="3000" b="1" dirty="0">
                    <a:solidFill>
                      <a:schemeClr val="bg1"/>
                    </a:solidFill>
                    <a:latin typeface="+mn-lt"/>
                    <a:ea typeface="+mn-ea"/>
                    <a:cs typeface="+mn-ea"/>
                    <a:sym typeface="+mn-lt"/>
                  </a:rPr>
                  <a:t>05</a:t>
                </a:r>
                <a:endParaRPr lang="zh-CN" altLang="en-US" sz="3000" b="1" baseline="-3000" dirty="0">
                  <a:solidFill>
                    <a:schemeClr val="bg1"/>
                  </a:solidFill>
                  <a:latin typeface="+mn-lt"/>
                  <a:ea typeface="+mn-ea"/>
                  <a:cs typeface="+mn-ea"/>
                  <a:sym typeface="+mn-lt"/>
                </a:endParaRPr>
              </a:p>
            </p:txBody>
          </p:sp>
        </p:grpSp>
        <p:sp>
          <p:nvSpPr>
            <p:cNvPr id="25" name="矩形 24"/>
            <p:cNvSpPr>
              <a:spLocks noChangeArrowheads="1"/>
            </p:cNvSpPr>
            <p:nvPr/>
          </p:nvSpPr>
          <p:spPr bwMode="auto">
            <a:xfrm>
              <a:off x="822721" y="4024531"/>
              <a:ext cx="1517086" cy="315475"/>
            </a:xfrm>
            <a:prstGeom prst="rect">
              <a:avLst/>
            </a:prstGeom>
            <a:noFill/>
            <a:ln>
              <a:noFill/>
            </a:ln>
          </p:spPr>
          <p:txBody>
            <a:bodyPr wrap="none" lIns="68582" tIns="34292" rIns="68582" bIns="34292">
              <a:spAutoFit/>
            </a:bodyPr>
            <a:lstStyle>
              <a:defPPr>
                <a:defRPr lang="en-US"/>
              </a:defPPr>
              <a:lvl1pPr algn="l" rtl="0" fontAlgn="base">
                <a:spcBef>
                  <a:spcPct val="0"/>
                </a:spcBef>
                <a:spcAft>
                  <a:spcPct val="0"/>
                </a:spcAft>
                <a:defRPr kern="1200">
                  <a:solidFill>
                    <a:schemeClr val="tx1"/>
                  </a:solidFill>
                  <a:latin typeface="Amelia BT"/>
                  <a:ea typeface="宋体" pitchFamily="2" charset="-122"/>
                  <a:cs typeface="+mn-cs"/>
                </a:defRPr>
              </a:lvl1pPr>
              <a:lvl2pPr marL="361950" indent="95250" algn="l" rtl="0" fontAlgn="base">
                <a:spcBef>
                  <a:spcPct val="0"/>
                </a:spcBef>
                <a:spcAft>
                  <a:spcPct val="0"/>
                </a:spcAft>
                <a:defRPr kern="1200">
                  <a:solidFill>
                    <a:schemeClr val="tx1"/>
                  </a:solidFill>
                  <a:latin typeface="Amelia BT"/>
                  <a:ea typeface="宋体" pitchFamily="2" charset="-122"/>
                  <a:cs typeface="+mn-cs"/>
                </a:defRPr>
              </a:lvl2pPr>
              <a:lvl3pPr marL="725488" indent="188913" algn="l" rtl="0" fontAlgn="base">
                <a:spcBef>
                  <a:spcPct val="0"/>
                </a:spcBef>
                <a:spcAft>
                  <a:spcPct val="0"/>
                </a:spcAft>
                <a:defRPr kern="1200">
                  <a:solidFill>
                    <a:schemeClr val="tx1"/>
                  </a:solidFill>
                  <a:latin typeface="Amelia BT"/>
                  <a:ea typeface="宋体" pitchFamily="2" charset="-122"/>
                  <a:cs typeface="+mn-cs"/>
                </a:defRPr>
              </a:lvl3pPr>
              <a:lvl4pPr marL="1087438" indent="284163" algn="l" rtl="0" fontAlgn="base">
                <a:spcBef>
                  <a:spcPct val="0"/>
                </a:spcBef>
                <a:spcAft>
                  <a:spcPct val="0"/>
                </a:spcAft>
                <a:defRPr kern="1200">
                  <a:solidFill>
                    <a:schemeClr val="tx1"/>
                  </a:solidFill>
                  <a:latin typeface="Amelia BT"/>
                  <a:ea typeface="宋体" pitchFamily="2" charset="-122"/>
                  <a:cs typeface="+mn-cs"/>
                </a:defRPr>
              </a:lvl4pPr>
              <a:lvl5pPr marL="1450975" indent="377825" algn="l" rtl="0" fontAlgn="base">
                <a:spcBef>
                  <a:spcPct val="0"/>
                </a:spcBef>
                <a:spcAft>
                  <a:spcPct val="0"/>
                </a:spcAft>
                <a:defRPr kern="1200">
                  <a:solidFill>
                    <a:schemeClr val="tx1"/>
                  </a:solidFill>
                  <a:latin typeface="Amelia BT"/>
                  <a:ea typeface="宋体" pitchFamily="2" charset="-122"/>
                  <a:cs typeface="+mn-cs"/>
                </a:defRPr>
              </a:lvl5pPr>
              <a:lvl6pPr marL="2286000" algn="l" defTabSz="914400" rtl="0" eaLnBrk="1" latinLnBrk="0" hangingPunct="1">
                <a:defRPr kern="1200">
                  <a:solidFill>
                    <a:schemeClr val="tx1"/>
                  </a:solidFill>
                  <a:latin typeface="Amelia BT"/>
                  <a:ea typeface="宋体" pitchFamily="2" charset="-122"/>
                  <a:cs typeface="+mn-cs"/>
                </a:defRPr>
              </a:lvl6pPr>
              <a:lvl7pPr marL="2743200" algn="l" defTabSz="914400" rtl="0" eaLnBrk="1" latinLnBrk="0" hangingPunct="1">
                <a:defRPr kern="1200">
                  <a:solidFill>
                    <a:schemeClr val="tx1"/>
                  </a:solidFill>
                  <a:latin typeface="Amelia BT"/>
                  <a:ea typeface="宋体" pitchFamily="2" charset="-122"/>
                  <a:cs typeface="+mn-cs"/>
                </a:defRPr>
              </a:lvl7pPr>
              <a:lvl8pPr marL="3200400" algn="l" defTabSz="914400" rtl="0" eaLnBrk="1" latinLnBrk="0" hangingPunct="1">
                <a:defRPr kern="1200">
                  <a:solidFill>
                    <a:schemeClr val="tx1"/>
                  </a:solidFill>
                  <a:latin typeface="Amelia BT"/>
                  <a:ea typeface="宋体" pitchFamily="2" charset="-122"/>
                  <a:cs typeface="+mn-cs"/>
                </a:defRPr>
              </a:lvl8pPr>
              <a:lvl9pPr marL="3657600" algn="l" defTabSz="914400" rtl="0" eaLnBrk="1" latinLnBrk="0" hangingPunct="1">
                <a:defRPr kern="1200">
                  <a:solidFill>
                    <a:schemeClr val="tx1"/>
                  </a:solidFill>
                  <a:latin typeface="Amelia BT"/>
                  <a:ea typeface="宋体" pitchFamily="2" charset="-122"/>
                  <a:cs typeface="+mn-cs"/>
                </a:defRPr>
              </a:lvl9pPr>
            </a:lstStyle>
            <a:p>
              <a:pPr>
                <a:defRPr/>
              </a:pPr>
              <a:r>
                <a:rPr lang="en-US" altLang="zh-CN" sz="1600" dirty="0">
                  <a:solidFill>
                    <a:srgbClr val="0070C0"/>
                  </a:solidFill>
                  <a:latin typeface="微软雅黑" pitchFamily="34" charset="-122"/>
                  <a:ea typeface="微软雅黑" pitchFamily="34" charset="-122"/>
                  <a:cs typeface="+mn-ea"/>
                  <a:sym typeface="+mn-lt"/>
                </a:rPr>
                <a:t>Combiner</a:t>
              </a:r>
              <a:r>
                <a:rPr lang="zh-CN" altLang="en-US" sz="1600" dirty="0">
                  <a:solidFill>
                    <a:srgbClr val="0070C0"/>
                  </a:solidFill>
                  <a:latin typeface="微软雅黑" pitchFamily="34" charset="-122"/>
                  <a:ea typeface="微软雅黑" pitchFamily="34" charset="-122"/>
                  <a:cs typeface="+mn-ea"/>
                  <a:sym typeface="+mn-lt"/>
                </a:rPr>
                <a:t>组件</a:t>
              </a:r>
              <a:endParaRPr lang="en-US" altLang="zh-CN" sz="1600" dirty="0">
                <a:solidFill>
                  <a:srgbClr val="0070C0"/>
                </a:solidFill>
                <a:latin typeface="微软雅黑" pitchFamily="34" charset="-122"/>
                <a:ea typeface="微软雅黑" pitchFamily="34" charset="-122"/>
                <a:cs typeface="+mn-ea"/>
                <a:sym typeface="+mn-lt"/>
              </a:endParaRPr>
            </a:p>
          </p:txBody>
        </p:sp>
        <p:sp>
          <p:nvSpPr>
            <p:cNvPr id="26" name="矩形 25"/>
            <p:cNvSpPr>
              <a:spLocks noChangeArrowheads="1"/>
            </p:cNvSpPr>
            <p:nvPr/>
          </p:nvSpPr>
          <p:spPr bwMode="auto">
            <a:xfrm>
              <a:off x="546099" y="4334064"/>
              <a:ext cx="2671764" cy="1339986"/>
            </a:xfrm>
            <a:prstGeom prst="rect">
              <a:avLst/>
            </a:prstGeom>
            <a:noFill/>
            <a:ln>
              <a:noFill/>
            </a:ln>
          </p:spPr>
          <p:txBody>
            <a:bodyPr wrap="square" lIns="68582" tIns="34292" rIns="68582" bIns="34292">
              <a:spAutoFit/>
            </a:bodyPr>
            <a:lstStyle>
              <a:defPPr>
                <a:defRPr lang="en-US"/>
              </a:defPPr>
              <a:lvl1pPr algn="l" rtl="0" fontAlgn="base">
                <a:spcBef>
                  <a:spcPct val="0"/>
                </a:spcBef>
                <a:spcAft>
                  <a:spcPct val="0"/>
                </a:spcAft>
                <a:defRPr kern="1200">
                  <a:solidFill>
                    <a:schemeClr val="tx1"/>
                  </a:solidFill>
                  <a:latin typeface="Amelia BT"/>
                  <a:ea typeface="宋体" pitchFamily="2" charset="-122"/>
                  <a:cs typeface="+mn-cs"/>
                </a:defRPr>
              </a:lvl1pPr>
              <a:lvl2pPr marL="361950" indent="95250" algn="l" rtl="0" fontAlgn="base">
                <a:spcBef>
                  <a:spcPct val="0"/>
                </a:spcBef>
                <a:spcAft>
                  <a:spcPct val="0"/>
                </a:spcAft>
                <a:defRPr kern="1200">
                  <a:solidFill>
                    <a:schemeClr val="tx1"/>
                  </a:solidFill>
                  <a:latin typeface="Amelia BT"/>
                  <a:ea typeface="宋体" pitchFamily="2" charset="-122"/>
                  <a:cs typeface="+mn-cs"/>
                </a:defRPr>
              </a:lvl2pPr>
              <a:lvl3pPr marL="725488" indent="188913" algn="l" rtl="0" fontAlgn="base">
                <a:spcBef>
                  <a:spcPct val="0"/>
                </a:spcBef>
                <a:spcAft>
                  <a:spcPct val="0"/>
                </a:spcAft>
                <a:defRPr kern="1200">
                  <a:solidFill>
                    <a:schemeClr val="tx1"/>
                  </a:solidFill>
                  <a:latin typeface="Amelia BT"/>
                  <a:ea typeface="宋体" pitchFamily="2" charset="-122"/>
                  <a:cs typeface="+mn-cs"/>
                </a:defRPr>
              </a:lvl3pPr>
              <a:lvl4pPr marL="1087438" indent="284163" algn="l" rtl="0" fontAlgn="base">
                <a:spcBef>
                  <a:spcPct val="0"/>
                </a:spcBef>
                <a:spcAft>
                  <a:spcPct val="0"/>
                </a:spcAft>
                <a:defRPr kern="1200">
                  <a:solidFill>
                    <a:schemeClr val="tx1"/>
                  </a:solidFill>
                  <a:latin typeface="Amelia BT"/>
                  <a:ea typeface="宋体" pitchFamily="2" charset="-122"/>
                  <a:cs typeface="+mn-cs"/>
                </a:defRPr>
              </a:lvl4pPr>
              <a:lvl5pPr marL="1450975" indent="377825" algn="l" rtl="0" fontAlgn="base">
                <a:spcBef>
                  <a:spcPct val="0"/>
                </a:spcBef>
                <a:spcAft>
                  <a:spcPct val="0"/>
                </a:spcAft>
                <a:defRPr kern="1200">
                  <a:solidFill>
                    <a:schemeClr val="tx1"/>
                  </a:solidFill>
                  <a:latin typeface="Amelia BT"/>
                  <a:ea typeface="宋体" pitchFamily="2" charset="-122"/>
                  <a:cs typeface="+mn-cs"/>
                </a:defRPr>
              </a:lvl5pPr>
              <a:lvl6pPr marL="2286000" algn="l" defTabSz="914400" rtl="0" eaLnBrk="1" latinLnBrk="0" hangingPunct="1">
                <a:defRPr kern="1200">
                  <a:solidFill>
                    <a:schemeClr val="tx1"/>
                  </a:solidFill>
                  <a:latin typeface="Amelia BT"/>
                  <a:ea typeface="宋体" pitchFamily="2" charset="-122"/>
                  <a:cs typeface="+mn-cs"/>
                </a:defRPr>
              </a:lvl6pPr>
              <a:lvl7pPr marL="2743200" algn="l" defTabSz="914400" rtl="0" eaLnBrk="1" latinLnBrk="0" hangingPunct="1">
                <a:defRPr kern="1200">
                  <a:solidFill>
                    <a:schemeClr val="tx1"/>
                  </a:solidFill>
                  <a:latin typeface="Amelia BT"/>
                  <a:ea typeface="宋体" pitchFamily="2" charset="-122"/>
                  <a:cs typeface="+mn-cs"/>
                </a:defRPr>
              </a:lvl7pPr>
              <a:lvl8pPr marL="3200400" algn="l" defTabSz="914400" rtl="0" eaLnBrk="1" latinLnBrk="0" hangingPunct="1">
                <a:defRPr kern="1200">
                  <a:solidFill>
                    <a:schemeClr val="tx1"/>
                  </a:solidFill>
                  <a:latin typeface="Amelia BT"/>
                  <a:ea typeface="宋体" pitchFamily="2" charset="-122"/>
                  <a:cs typeface="+mn-cs"/>
                </a:defRPr>
              </a:lvl8pPr>
              <a:lvl9pPr marL="3657600" algn="l" defTabSz="914400" rtl="0" eaLnBrk="1" latinLnBrk="0" hangingPunct="1">
                <a:defRPr kern="1200">
                  <a:solidFill>
                    <a:schemeClr val="tx1"/>
                  </a:solidFill>
                  <a:latin typeface="Amelia BT"/>
                  <a:ea typeface="宋体" pitchFamily="2" charset="-122"/>
                  <a:cs typeface="+mn-cs"/>
                </a:defRPr>
              </a:lvl9pPr>
            </a:lstStyle>
            <a:p>
              <a:pPr algn="just">
                <a:lnSpc>
                  <a:spcPct val="120000"/>
                </a:lnSpc>
                <a:defRPr/>
              </a:pPr>
              <a:r>
                <a:rPr lang="en-US" altLang="zh-CN" sz="1400" dirty="0">
                  <a:latin typeface="微软雅黑" pitchFamily="34" charset="-122"/>
                  <a:ea typeface="微软雅黑" pitchFamily="34" charset="-122"/>
                  <a:cs typeface="+mn-ea"/>
                </a:rPr>
                <a:t>Combiner</a:t>
              </a:r>
              <a:r>
                <a:rPr lang="zh-CN" altLang="en-US" sz="1400" dirty="0">
                  <a:latin typeface="微软雅黑" pitchFamily="34" charset="-122"/>
                  <a:ea typeface="微软雅黑" pitchFamily="34" charset="-122"/>
                  <a:cs typeface="+mn-ea"/>
                </a:rPr>
                <a:t>组件的作用就是对</a:t>
              </a:r>
              <a:r>
                <a:rPr lang="en-US" altLang="zh-CN" sz="1400" dirty="0">
                  <a:latin typeface="微软雅黑" pitchFamily="34" charset="-122"/>
                  <a:ea typeface="微软雅黑" pitchFamily="34" charset="-122"/>
                  <a:cs typeface="+mn-ea"/>
                </a:rPr>
                <a:t>Map</a:t>
              </a:r>
              <a:r>
                <a:rPr lang="zh-CN" altLang="en-US" sz="1400" dirty="0">
                  <a:latin typeface="微软雅黑" pitchFamily="34" charset="-122"/>
                  <a:ea typeface="微软雅黑" pitchFamily="34" charset="-122"/>
                  <a:cs typeface="+mn-ea"/>
                </a:rPr>
                <a:t>阶段的输出的重复数据先做一次合并计算，然后把新的（</a:t>
              </a:r>
              <a:r>
                <a:rPr lang="en-US" altLang="zh-CN" sz="1400" dirty="0">
                  <a:latin typeface="微软雅黑" pitchFamily="34" charset="-122"/>
                  <a:ea typeface="微软雅黑" pitchFamily="34" charset="-122"/>
                  <a:cs typeface="+mn-ea"/>
                </a:rPr>
                <a:t>key</a:t>
              </a:r>
              <a:r>
                <a:rPr lang="zh-CN" altLang="en-US" sz="1400" dirty="0">
                  <a:latin typeface="微软雅黑" pitchFamily="34" charset="-122"/>
                  <a:ea typeface="微软雅黑" pitchFamily="34" charset="-122"/>
                  <a:cs typeface="+mn-ea"/>
                </a:rPr>
                <a:t>，</a:t>
              </a:r>
              <a:r>
                <a:rPr lang="en-US" altLang="zh-CN" sz="1400" dirty="0">
                  <a:latin typeface="微软雅黑" pitchFamily="34" charset="-122"/>
                  <a:ea typeface="微软雅黑" pitchFamily="34" charset="-122"/>
                  <a:cs typeface="+mn-ea"/>
                </a:rPr>
                <a:t>value</a:t>
              </a:r>
              <a:r>
                <a:rPr lang="zh-CN" altLang="en-US" sz="1400" dirty="0">
                  <a:latin typeface="微软雅黑" pitchFamily="34" charset="-122"/>
                  <a:ea typeface="微软雅黑" pitchFamily="34" charset="-122"/>
                  <a:cs typeface="+mn-ea"/>
                </a:rPr>
                <a:t>）作为</a:t>
              </a:r>
              <a:r>
                <a:rPr lang="en-US" altLang="zh-CN" sz="1400" dirty="0">
                  <a:latin typeface="微软雅黑" pitchFamily="34" charset="-122"/>
                  <a:ea typeface="微软雅黑" pitchFamily="34" charset="-122"/>
                  <a:cs typeface="+mn-ea"/>
                </a:rPr>
                <a:t>Reduce</a:t>
              </a:r>
              <a:r>
                <a:rPr lang="zh-CN" altLang="en-US" sz="1400" dirty="0">
                  <a:latin typeface="微软雅黑" pitchFamily="34" charset="-122"/>
                  <a:ea typeface="微软雅黑" pitchFamily="34" charset="-122"/>
                  <a:cs typeface="+mn-ea"/>
                </a:rPr>
                <a:t>阶段的输入。</a:t>
              </a:r>
              <a:endParaRPr lang="zh-CN" altLang="en-US" sz="1400" dirty="0">
                <a:latin typeface="微软雅黑" pitchFamily="34" charset="-122"/>
                <a:ea typeface="微软雅黑" pitchFamily="34" charset="-122"/>
                <a:cs typeface="+mn-ea"/>
                <a:sym typeface="+mn-lt"/>
              </a:endParaRPr>
            </a:p>
          </p:txBody>
        </p:sp>
        <p:grpSp>
          <p:nvGrpSpPr>
            <p:cNvPr id="63" name="组合 62"/>
            <p:cNvGrpSpPr>
              <a:grpSpLocks/>
            </p:cNvGrpSpPr>
            <p:nvPr/>
          </p:nvGrpSpPr>
          <p:grpSpPr bwMode="auto">
            <a:xfrm flipV="1">
              <a:off x="2160588" y="3920331"/>
              <a:ext cx="982662" cy="257175"/>
              <a:chOff x="360634" y="0"/>
              <a:chExt cx="1144792" cy="262890"/>
            </a:xfrm>
          </p:grpSpPr>
          <p:sp>
            <p:nvSpPr>
              <p:cNvPr id="64" name="直接连接符 63"/>
              <p:cNvSpPr>
                <a:spLocks noChangeShapeType="1"/>
              </p:cNvSpPr>
              <p:nvPr/>
            </p:nvSpPr>
            <p:spPr bwMode="auto">
              <a:xfrm flipH="1" flipV="1">
                <a:off x="1155398" y="0"/>
                <a:ext cx="350028" cy="262890"/>
              </a:xfrm>
              <a:prstGeom prst="line">
                <a:avLst/>
              </a:prstGeom>
              <a:noFill/>
              <a:ln w="12700">
                <a:solidFill>
                  <a:srgbClr val="A5A5A5"/>
                </a:solidFill>
                <a:bevel/>
                <a:headEnd/>
                <a:tailEnd/>
              </a:ln>
            </p:spPr>
            <p:txBody>
              <a:bodyPr/>
              <a:lstStyle>
                <a:defPPr>
                  <a:defRPr lang="en-US"/>
                </a:defPPr>
                <a:lvl1pPr algn="l" rtl="0" fontAlgn="base">
                  <a:spcBef>
                    <a:spcPct val="0"/>
                  </a:spcBef>
                  <a:spcAft>
                    <a:spcPct val="0"/>
                  </a:spcAft>
                  <a:defRPr kern="1200">
                    <a:solidFill>
                      <a:schemeClr val="tx1"/>
                    </a:solidFill>
                    <a:latin typeface="Amelia BT"/>
                    <a:ea typeface="宋体" pitchFamily="2" charset="-122"/>
                    <a:cs typeface="+mn-cs"/>
                  </a:defRPr>
                </a:lvl1pPr>
                <a:lvl2pPr marL="361950" indent="95250" algn="l" rtl="0" fontAlgn="base">
                  <a:spcBef>
                    <a:spcPct val="0"/>
                  </a:spcBef>
                  <a:spcAft>
                    <a:spcPct val="0"/>
                  </a:spcAft>
                  <a:defRPr kern="1200">
                    <a:solidFill>
                      <a:schemeClr val="tx1"/>
                    </a:solidFill>
                    <a:latin typeface="Amelia BT"/>
                    <a:ea typeface="宋体" pitchFamily="2" charset="-122"/>
                    <a:cs typeface="+mn-cs"/>
                  </a:defRPr>
                </a:lvl2pPr>
                <a:lvl3pPr marL="725488" indent="188913" algn="l" rtl="0" fontAlgn="base">
                  <a:spcBef>
                    <a:spcPct val="0"/>
                  </a:spcBef>
                  <a:spcAft>
                    <a:spcPct val="0"/>
                  </a:spcAft>
                  <a:defRPr kern="1200">
                    <a:solidFill>
                      <a:schemeClr val="tx1"/>
                    </a:solidFill>
                    <a:latin typeface="Amelia BT"/>
                    <a:ea typeface="宋体" pitchFamily="2" charset="-122"/>
                    <a:cs typeface="+mn-cs"/>
                  </a:defRPr>
                </a:lvl3pPr>
                <a:lvl4pPr marL="1087438" indent="284163" algn="l" rtl="0" fontAlgn="base">
                  <a:spcBef>
                    <a:spcPct val="0"/>
                  </a:spcBef>
                  <a:spcAft>
                    <a:spcPct val="0"/>
                  </a:spcAft>
                  <a:defRPr kern="1200">
                    <a:solidFill>
                      <a:schemeClr val="tx1"/>
                    </a:solidFill>
                    <a:latin typeface="Amelia BT"/>
                    <a:ea typeface="宋体" pitchFamily="2" charset="-122"/>
                    <a:cs typeface="+mn-cs"/>
                  </a:defRPr>
                </a:lvl4pPr>
                <a:lvl5pPr marL="1450975" indent="377825" algn="l" rtl="0" fontAlgn="base">
                  <a:spcBef>
                    <a:spcPct val="0"/>
                  </a:spcBef>
                  <a:spcAft>
                    <a:spcPct val="0"/>
                  </a:spcAft>
                  <a:defRPr kern="1200">
                    <a:solidFill>
                      <a:schemeClr val="tx1"/>
                    </a:solidFill>
                    <a:latin typeface="Amelia BT"/>
                    <a:ea typeface="宋体" pitchFamily="2" charset="-122"/>
                    <a:cs typeface="+mn-cs"/>
                  </a:defRPr>
                </a:lvl5pPr>
                <a:lvl6pPr marL="2286000" algn="l" defTabSz="914400" rtl="0" eaLnBrk="1" latinLnBrk="0" hangingPunct="1">
                  <a:defRPr kern="1200">
                    <a:solidFill>
                      <a:schemeClr val="tx1"/>
                    </a:solidFill>
                    <a:latin typeface="Amelia BT"/>
                    <a:ea typeface="宋体" pitchFamily="2" charset="-122"/>
                    <a:cs typeface="+mn-cs"/>
                  </a:defRPr>
                </a:lvl6pPr>
                <a:lvl7pPr marL="2743200" algn="l" defTabSz="914400" rtl="0" eaLnBrk="1" latinLnBrk="0" hangingPunct="1">
                  <a:defRPr kern="1200">
                    <a:solidFill>
                      <a:schemeClr val="tx1"/>
                    </a:solidFill>
                    <a:latin typeface="Amelia BT"/>
                    <a:ea typeface="宋体" pitchFamily="2" charset="-122"/>
                    <a:cs typeface="+mn-cs"/>
                  </a:defRPr>
                </a:lvl7pPr>
                <a:lvl8pPr marL="3200400" algn="l" defTabSz="914400" rtl="0" eaLnBrk="1" latinLnBrk="0" hangingPunct="1">
                  <a:defRPr kern="1200">
                    <a:solidFill>
                      <a:schemeClr val="tx1"/>
                    </a:solidFill>
                    <a:latin typeface="Amelia BT"/>
                    <a:ea typeface="宋体" pitchFamily="2" charset="-122"/>
                    <a:cs typeface="+mn-cs"/>
                  </a:defRPr>
                </a:lvl8pPr>
                <a:lvl9pPr marL="3657600" algn="l" defTabSz="914400" rtl="0" eaLnBrk="1" latinLnBrk="0" hangingPunct="1">
                  <a:defRPr kern="1200">
                    <a:solidFill>
                      <a:schemeClr val="tx1"/>
                    </a:solidFill>
                    <a:latin typeface="Amelia BT"/>
                    <a:ea typeface="宋体" pitchFamily="2" charset="-122"/>
                    <a:cs typeface="+mn-cs"/>
                  </a:defRPr>
                </a:lvl9pPr>
              </a:lstStyle>
              <a:p>
                <a:pPr algn="ctr">
                  <a:defRPr/>
                </a:pPr>
                <a:endParaRPr lang="zh-CN" altLang="en-US">
                  <a:latin typeface="+mn-lt"/>
                  <a:ea typeface="+mn-ea"/>
                  <a:cs typeface="+mn-ea"/>
                  <a:sym typeface="+mn-lt"/>
                </a:endParaRPr>
              </a:p>
            </p:txBody>
          </p:sp>
          <p:sp>
            <p:nvSpPr>
              <p:cNvPr id="65" name="直接连接符 64"/>
              <p:cNvSpPr>
                <a:spLocks noChangeShapeType="1"/>
              </p:cNvSpPr>
              <p:nvPr/>
            </p:nvSpPr>
            <p:spPr bwMode="auto">
              <a:xfrm flipH="1" flipV="1">
                <a:off x="360634" y="0"/>
                <a:ext cx="797862" cy="2857"/>
              </a:xfrm>
              <a:prstGeom prst="line">
                <a:avLst/>
              </a:prstGeom>
              <a:noFill/>
              <a:ln w="12700">
                <a:solidFill>
                  <a:srgbClr val="A5A5A5"/>
                </a:solidFill>
                <a:bevel/>
                <a:headEnd/>
                <a:tailEnd/>
              </a:ln>
            </p:spPr>
            <p:txBody>
              <a:bodyPr/>
              <a:lstStyle>
                <a:defPPr>
                  <a:defRPr lang="en-US"/>
                </a:defPPr>
                <a:lvl1pPr algn="l" rtl="0" fontAlgn="base">
                  <a:spcBef>
                    <a:spcPct val="0"/>
                  </a:spcBef>
                  <a:spcAft>
                    <a:spcPct val="0"/>
                  </a:spcAft>
                  <a:defRPr kern="1200">
                    <a:solidFill>
                      <a:schemeClr val="tx1"/>
                    </a:solidFill>
                    <a:latin typeface="Amelia BT"/>
                    <a:ea typeface="宋体" pitchFamily="2" charset="-122"/>
                    <a:cs typeface="+mn-cs"/>
                  </a:defRPr>
                </a:lvl1pPr>
                <a:lvl2pPr marL="361950" indent="95250" algn="l" rtl="0" fontAlgn="base">
                  <a:spcBef>
                    <a:spcPct val="0"/>
                  </a:spcBef>
                  <a:spcAft>
                    <a:spcPct val="0"/>
                  </a:spcAft>
                  <a:defRPr kern="1200">
                    <a:solidFill>
                      <a:schemeClr val="tx1"/>
                    </a:solidFill>
                    <a:latin typeface="Amelia BT"/>
                    <a:ea typeface="宋体" pitchFamily="2" charset="-122"/>
                    <a:cs typeface="+mn-cs"/>
                  </a:defRPr>
                </a:lvl2pPr>
                <a:lvl3pPr marL="725488" indent="188913" algn="l" rtl="0" fontAlgn="base">
                  <a:spcBef>
                    <a:spcPct val="0"/>
                  </a:spcBef>
                  <a:spcAft>
                    <a:spcPct val="0"/>
                  </a:spcAft>
                  <a:defRPr kern="1200">
                    <a:solidFill>
                      <a:schemeClr val="tx1"/>
                    </a:solidFill>
                    <a:latin typeface="Amelia BT"/>
                    <a:ea typeface="宋体" pitchFamily="2" charset="-122"/>
                    <a:cs typeface="+mn-cs"/>
                  </a:defRPr>
                </a:lvl3pPr>
                <a:lvl4pPr marL="1087438" indent="284163" algn="l" rtl="0" fontAlgn="base">
                  <a:spcBef>
                    <a:spcPct val="0"/>
                  </a:spcBef>
                  <a:spcAft>
                    <a:spcPct val="0"/>
                  </a:spcAft>
                  <a:defRPr kern="1200">
                    <a:solidFill>
                      <a:schemeClr val="tx1"/>
                    </a:solidFill>
                    <a:latin typeface="Amelia BT"/>
                    <a:ea typeface="宋体" pitchFamily="2" charset="-122"/>
                    <a:cs typeface="+mn-cs"/>
                  </a:defRPr>
                </a:lvl4pPr>
                <a:lvl5pPr marL="1450975" indent="377825" algn="l" rtl="0" fontAlgn="base">
                  <a:spcBef>
                    <a:spcPct val="0"/>
                  </a:spcBef>
                  <a:spcAft>
                    <a:spcPct val="0"/>
                  </a:spcAft>
                  <a:defRPr kern="1200">
                    <a:solidFill>
                      <a:schemeClr val="tx1"/>
                    </a:solidFill>
                    <a:latin typeface="Amelia BT"/>
                    <a:ea typeface="宋体" pitchFamily="2" charset="-122"/>
                    <a:cs typeface="+mn-cs"/>
                  </a:defRPr>
                </a:lvl5pPr>
                <a:lvl6pPr marL="2286000" algn="l" defTabSz="914400" rtl="0" eaLnBrk="1" latinLnBrk="0" hangingPunct="1">
                  <a:defRPr kern="1200">
                    <a:solidFill>
                      <a:schemeClr val="tx1"/>
                    </a:solidFill>
                    <a:latin typeface="Amelia BT"/>
                    <a:ea typeface="宋体" pitchFamily="2" charset="-122"/>
                    <a:cs typeface="+mn-cs"/>
                  </a:defRPr>
                </a:lvl6pPr>
                <a:lvl7pPr marL="2743200" algn="l" defTabSz="914400" rtl="0" eaLnBrk="1" latinLnBrk="0" hangingPunct="1">
                  <a:defRPr kern="1200">
                    <a:solidFill>
                      <a:schemeClr val="tx1"/>
                    </a:solidFill>
                    <a:latin typeface="Amelia BT"/>
                    <a:ea typeface="宋体" pitchFamily="2" charset="-122"/>
                    <a:cs typeface="+mn-cs"/>
                  </a:defRPr>
                </a:lvl7pPr>
                <a:lvl8pPr marL="3200400" algn="l" defTabSz="914400" rtl="0" eaLnBrk="1" latinLnBrk="0" hangingPunct="1">
                  <a:defRPr kern="1200">
                    <a:solidFill>
                      <a:schemeClr val="tx1"/>
                    </a:solidFill>
                    <a:latin typeface="Amelia BT"/>
                    <a:ea typeface="宋体" pitchFamily="2" charset="-122"/>
                    <a:cs typeface="+mn-cs"/>
                  </a:defRPr>
                </a:lvl8pPr>
                <a:lvl9pPr marL="3657600" algn="l" defTabSz="914400" rtl="0" eaLnBrk="1" latinLnBrk="0" hangingPunct="1">
                  <a:defRPr kern="1200">
                    <a:solidFill>
                      <a:schemeClr val="tx1"/>
                    </a:solidFill>
                    <a:latin typeface="Amelia BT"/>
                    <a:ea typeface="宋体" pitchFamily="2" charset="-122"/>
                    <a:cs typeface="+mn-cs"/>
                  </a:defRPr>
                </a:lvl9pPr>
              </a:lstStyle>
              <a:p>
                <a:pPr algn="ctr">
                  <a:defRPr/>
                </a:pPr>
                <a:endParaRPr lang="zh-CN" altLang="en-US">
                  <a:latin typeface="+mn-lt"/>
                  <a:ea typeface="+mn-ea"/>
                  <a:cs typeface="+mn-ea"/>
                  <a:sym typeface="+mn-lt"/>
                </a:endParaRPr>
              </a:p>
            </p:txBody>
          </p:sp>
        </p:grpSp>
      </p:grpSp>
      <p:grpSp>
        <p:nvGrpSpPr>
          <p:cNvPr id="27" name="组合 26"/>
          <p:cNvGrpSpPr/>
          <p:nvPr/>
        </p:nvGrpSpPr>
        <p:grpSpPr>
          <a:xfrm>
            <a:off x="576262" y="2482056"/>
            <a:ext cx="3459163" cy="1368709"/>
            <a:chOff x="576262" y="2482056"/>
            <a:chExt cx="3459163" cy="1368709"/>
          </a:xfrm>
        </p:grpSpPr>
        <p:grpSp>
          <p:nvGrpSpPr>
            <p:cNvPr id="18" name="组合 17"/>
            <p:cNvGrpSpPr>
              <a:grpSpLocks/>
            </p:cNvGrpSpPr>
            <p:nvPr/>
          </p:nvGrpSpPr>
          <p:grpSpPr bwMode="auto">
            <a:xfrm>
              <a:off x="3132138" y="2482056"/>
              <a:ext cx="903287" cy="788988"/>
              <a:chOff x="0" y="0"/>
              <a:chExt cx="1203960" cy="1051560"/>
            </a:xfrm>
          </p:grpSpPr>
          <p:sp>
            <p:nvSpPr>
              <p:cNvPr id="46" name="六边形 45"/>
              <p:cNvSpPr>
                <a:spLocks noChangeArrowheads="1"/>
              </p:cNvSpPr>
              <p:nvPr/>
            </p:nvSpPr>
            <p:spPr bwMode="auto">
              <a:xfrm>
                <a:off x="0" y="0"/>
                <a:ext cx="1203960" cy="1051560"/>
              </a:xfrm>
              <a:prstGeom prst="hexagon">
                <a:avLst>
                  <a:gd name="adj" fmla="val 24998"/>
                  <a:gd name="vf" fmla="val 115470"/>
                </a:avLst>
              </a:prstGeom>
              <a:solidFill>
                <a:srgbClr val="0070C0"/>
              </a:solidFill>
              <a:ln>
                <a:noFill/>
              </a:ln>
            </p:spPr>
            <p:txBody>
              <a:bodyPr anchor="ctr"/>
              <a:lstStyle>
                <a:defPPr>
                  <a:defRPr lang="en-US"/>
                </a:defPPr>
                <a:lvl1pPr algn="l" rtl="0" fontAlgn="base">
                  <a:spcBef>
                    <a:spcPct val="0"/>
                  </a:spcBef>
                  <a:spcAft>
                    <a:spcPct val="0"/>
                  </a:spcAft>
                  <a:defRPr kern="1200">
                    <a:solidFill>
                      <a:schemeClr val="tx1"/>
                    </a:solidFill>
                    <a:latin typeface="Amelia BT"/>
                    <a:ea typeface="宋体" pitchFamily="2" charset="-122"/>
                    <a:cs typeface="+mn-cs"/>
                  </a:defRPr>
                </a:lvl1pPr>
                <a:lvl2pPr marL="361950" indent="95250" algn="l" rtl="0" fontAlgn="base">
                  <a:spcBef>
                    <a:spcPct val="0"/>
                  </a:spcBef>
                  <a:spcAft>
                    <a:spcPct val="0"/>
                  </a:spcAft>
                  <a:defRPr kern="1200">
                    <a:solidFill>
                      <a:schemeClr val="tx1"/>
                    </a:solidFill>
                    <a:latin typeface="Amelia BT"/>
                    <a:ea typeface="宋体" pitchFamily="2" charset="-122"/>
                    <a:cs typeface="+mn-cs"/>
                  </a:defRPr>
                </a:lvl2pPr>
                <a:lvl3pPr marL="725488" indent="188913" algn="l" rtl="0" fontAlgn="base">
                  <a:spcBef>
                    <a:spcPct val="0"/>
                  </a:spcBef>
                  <a:spcAft>
                    <a:spcPct val="0"/>
                  </a:spcAft>
                  <a:defRPr kern="1200">
                    <a:solidFill>
                      <a:schemeClr val="tx1"/>
                    </a:solidFill>
                    <a:latin typeface="Amelia BT"/>
                    <a:ea typeface="宋体" pitchFamily="2" charset="-122"/>
                    <a:cs typeface="+mn-cs"/>
                  </a:defRPr>
                </a:lvl3pPr>
                <a:lvl4pPr marL="1087438" indent="284163" algn="l" rtl="0" fontAlgn="base">
                  <a:spcBef>
                    <a:spcPct val="0"/>
                  </a:spcBef>
                  <a:spcAft>
                    <a:spcPct val="0"/>
                  </a:spcAft>
                  <a:defRPr kern="1200">
                    <a:solidFill>
                      <a:schemeClr val="tx1"/>
                    </a:solidFill>
                    <a:latin typeface="Amelia BT"/>
                    <a:ea typeface="宋体" pitchFamily="2" charset="-122"/>
                    <a:cs typeface="+mn-cs"/>
                  </a:defRPr>
                </a:lvl4pPr>
                <a:lvl5pPr marL="1450975" indent="377825" algn="l" rtl="0" fontAlgn="base">
                  <a:spcBef>
                    <a:spcPct val="0"/>
                  </a:spcBef>
                  <a:spcAft>
                    <a:spcPct val="0"/>
                  </a:spcAft>
                  <a:defRPr kern="1200">
                    <a:solidFill>
                      <a:schemeClr val="tx1"/>
                    </a:solidFill>
                    <a:latin typeface="Amelia BT"/>
                    <a:ea typeface="宋体" pitchFamily="2" charset="-122"/>
                    <a:cs typeface="+mn-cs"/>
                  </a:defRPr>
                </a:lvl5pPr>
                <a:lvl6pPr marL="2286000" algn="l" defTabSz="914400" rtl="0" eaLnBrk="1" latinLnBrk="0" hangingPunct="1">
                  <a:defRPr kern="1200">
                    <a:solidFill>
                      <a:schemeClr val="tx1"/>
                    </a:solidFill>
                    <a:latin typeface="Amelia BT"/>
                    <a:ea typeface="宋体" pitchFamily="2" charset="-122"/>
                    <a:cs typeface="+mn-cs"/>
                  </a:defRPr>
                </a:lvl6pPr>
                <a:lvl7pPr marL="2743200" algn="l" defTabSz="914400" rtl="0" eaLnBrk="1" latinLnBrk="0" hangingPunct="1">
                  <a:defRPr kern="1200">
                    <a:solidFill>
                      <a:schemeClr val="tx1"/>
                    </a:solidFill>
                    <a:latin typeface="Amelia BT"/>
                    <a:ea typeface="宋体" pitchFamily="2" charset="-122"/>
                    <a:cs typeface="+mn-cs"/>
                  </a:defRPr>
                </a:lvl7pPr>
                <a:lvl8pPr marL="3200400" algn="l" defTabSz="914400" rtl="0" eaLnBrk="1" latinLnBrk="0" hangingPunct="1">
                  <a:defRPr kern="1200">
                    <a:solidFill>
                      <a:schemeClr val="tx1"/>
                    </a:solidFill>
                    <a:latin typeface="Amelia BT"/>
                    <a:ea typeface="宋体" pitchFamily="2" charset="-122"/>
                    <a:cs typeface="+mn-cs"/>
                  </a:defRPr>
                </a:lvl8pPr>
                <a:lvl9pPr marL="3657600" algn="l" defTabSz="914400" rtl="0" eaLnBrk="1" latinLnBrk="0" hangingPunct="1">
                  <a:defRPr kern="1200">
                    <a:solidFill>
                      <a:schemeClr val="tx1"/>
                    </a:solidFill>
                    <a:latin typeface="Amelia BT"/>
                    <a:ea typeface="宋体" pitchFamily="2" charset="-122"/>
                    <a:cs typeface="+mn-cs"/>
                  </a:defRPr>
                </a:lvl9pPr>
              </a:lstStyle>
              <a:p>
                <a:pPr algn="ctr">
                  <a:defRPr/>
                </a:pPr>
                <a:endParaRPr lang="zh-CN" altLang="zh-CN" b="1">
                  <a:solidFill>
                    <a:schemeClr val="bg1"/>
                  </a:solidFill>
                  <a:latin typeface="+mn-lt"/>
                  <a:ea typeface="+mn-ea"/>
                  <a:cs typeface="+mn-ea"/>
                  <a:sym typeface="+mn-lt"/>
                </a:endParaRPr>
              </a:p>
            </p:txBody>
          </p:sp>
          <p:sp>
            <p:nvSpPr>
              <p:cNvPr id="47" name="文本框 47"/>
              <p:cNvSpPr>
                <a:spLocks noChangeArrowheads="1"/>
              </p:cNvSpPr>
              <p:nvPr/>
            </p:nvSpPr>
            <p:spPr bwMode="auto">
              <a:xfrm>
                <a:off x="181969" y="171382"/>
                <a:ext cx="820978" cy="738418"/>
              </a:xfrm>
              <a:prstGeom prst="rect">
                <a:avLst/>
              </a:prstGeom>
              <a:noFill/>
              <a:ln>
                <a:noFill/>
              </a:ln>
            </p:spPr>
            <p:txBody>
              <a:bodyPr>
                <a:spAutoFit/>
              </a:bodyPr>
              <a:lstStyle>
                <a:defPPr>
                  <a:defRPr lang="en-US"/>
                </a:defPPr>
                <a:lvl1pPr algn="l" rtl="0" fontAlgn="base">
                  <a:spcBef>
                    <a:spcPct val="0"/>
                  </a:spcBef>
                  <a:spcAft>
                    <a:spcPct val="0"/>
                  </a:spcAft>
                  <a:defRPr kern="1200">
                    <a:solidFill>
                      <a:schemeClr val="tx1"/>
                    </a:solidFill>
                    <a:latin typeface="Amelia BT"/>
                    <a:ea typeface="宋体" pitchFamily="2" charset="-122"/>
                    <a:cs typeface="+mn-cs"/>
                  </a:defRPr>
                </a:lvl1pPr>
                <a:lvl2pPr marL="361950" indent="95250" algn="l" rtl="0" fontAlgn="base">
                  <a:spcBef>
                    <a:spcPct val="0"/>
                  </a:spcBef>
                  <a:spcAft>
                    <a:spcPct val="0"/>
                  </a:spcAft>
                  <a:defRPr kern="1200">
                    <a:solidFill>
                      <a:schemeClr val="tx1"/>
                    </a:solidFill>
                    <a:latin typeface="Amelia BT"/>
                    <a:ea typeface="宋体" pitchFamily="2" charset="-122"/>
                    <a:cs typeface="+mn-cs"/>
                  </a:defRPr>
                </a:lvl2pPr>
                <a:lvl3pPr marL="725488" indent="188913" algn="l" rtl="0" fontAlgn="base">
                  <a:spcBef>
                    <a:spcPct val="0"/>
                  </a:spcBef>
                  <a:spcAft>
                    <a:spcPct val="0"/>
                  </a:spcAft>
                  <a:defRPr kern="1200">
                    <a:solidFill>
                      <a:schemeClr val="tx1"/>
                    </a:solidFill>
                    <a:latin typeface="Amelia BT"/>
                    <a:ea typeface="宋体" pitchFamily="2" charset="-122"/>
                    <a:cs typeface="+mn-cs"/>
                  </a:defRPr>
                </a:lvl3pPr>
                <a:lvl4pPr marL="1087438" indent="284163" algn="l" rtl="0" fontAlgn="base">
                  <a:spcBef>
                    <a:spcPct val="0"/>
                  </a:spcBef>
                  <a:spcAft>
                    <a:spcPct val="0"/>
                  </a:spcAft>
                  <a:defRPr kern="1200">
                    <a:solidFill>
                      <a:schemeClr val="tx1"/>
                    </a:solidFill>
                    <a:latin typeface="Amelia BT"/>
                    <a:ea typeface="宋体" pitchFamily="2" charset="-122"/>
                    <a:cs typeface="+mn-cs"/>
                  </a:defRPr>
                </a:lvl4pPr>
                <a:lvl5pPr marL="1450975" indent="377825" algn="l" rtl="0" fontAlgn="base">
                  <a:spcBef>
                    <a:spcPct val="0"/>
                  </a:spcBef>
                  <a:spcAft>
                    <a:spcPct val="0"/>
                  </a:spcAft>
                  <a:defRPr kern="1200">
                    <a:solidFill>
                      <a:schemeClr val="tx1"/>
                    </a:solidFill>
                    <a:latin typeface="Amelia BT"/>
                    <a:ea typeface="宋体" pitchFamily="2" charset="-122"/>
                    <a:cs typeface="+mn-cs"/>
                  </a:defRPr>
                </a:lvl5pPr>
                <a:lvl6pPr marL="2286000" algn="l" defTabSz="914400" rtl="0" eaLnBrk="1" latinLnBrk="0" hangingPunct="1">
                  <a:defRPr kern="1200">
                    <a:solidFill>
                      <a:schemeClr val="tx1"/>
                    </a:solidFill>
                    <a:latin typeface="Amelia BT"/>
                    <a:ea typeface="宋体" pitchFamily="2" charset="-122"/>
                    <a:cs typeface="+mn-cs"/>
                  </a:defRPr>
                </a:lvl6pPr>
                <a:lvl7pPr marL="2743200" algn="l" defTabSz="914400" rtl="0" eaLnBrk="1" latinLnBrk="0" hangingPunct="1">
                  <a:defRPr kern="1200">
                    <a:solidFill>
                      <a:schemeClr val="tx1"/>
                    </a:solidFill>
                    <a:latin typeface="Amelia BT"/>
                    <a:ea typeface="宋体" pitchFamily="2" charset="-122"/>
                    <a:cs typeface="+mn-cs"/>
                  </a:defRPr>
                </a:lvl7pPr>
                <a:lvl8pPr marL="3200400" algn="l" defTabSz="914400" rtl="0" eaLnBrk="1" latinLnBrk="0" hangingPunct="1">
                  <a:defRPr kern="1200">
                    <a:solidFill>
                      <a:schemeClr val="tx1"/>
                    </a:solidFill>
                    <a:latin typeface="Amelia BT"/>
                    <a:ea typeface="宋体" pitchFamily="2" charset="-122"/>
                    <a:cs typeface="+mn-cs"/>
                  </a:defRPr>
                </a:lvl8pPr>
                <a:lvl9pPr marL="3657600" algn="l" defTabSz="914400" rtl="0" eaLnBrk="1" latinLnBrk="0" hangingPunct="1">
                  <a:defRPr kern="1200">
                    <a:solidFill>
                      <a:schemeClr val="tx1"/>
                    </a:solidFill>
                    <a:latin typeface="Amelia BT"/>
                    <a:ea typeface="宋体" pitchFamily="2" charset="-122"/>
                    <a:cs typeface="+mn-cs"/>
                  </a:defRPr>
                </a:lvl9pPr>
              </a:lstStyle>
              <a:p>
                <a:pPr algn="ctr">
                  <a:defRPr/>
                </a:pPr>
                <a:r>
                  <a:rPr lang="en-US" altLang="zh-CN" sz="3000" b="1">
                    <a:solidFill>
                      <a:schemeClr val="bg1"/>
                    </a:solidFill>
                    <a:latin typeface="+mn-lt"/>
                    <a:ea typeface="+mn-ea"/>
                    <a:cs typeface="+mn-ea"/>
                    <a:sym typeface="+mn-lt"/>
                  </a:rPr>
                  <a:t>06</a:t>
                </a:r>
                <a:endParaRPr lang="zh-CN" altLang="en-US" sz="3000" b="1" baseline="-3000">
                  <a:solidFill>
                    <a:schemeClr val="bg1"/>
                  </a:solidFill>
                  <a:latin typeface="+mn-lt"/>
                  <a:ea typeface="+mn-ea"/>
                  <a:cs typeface="+mn-ea"/>
                  <a:sym typeface="+mn-lt"/>
                </a:endParaRPr>
              </a:p>
            </p:txBody>
          </p:sp>
        </p:grpSp>
        <p:grpSp>
          <p:nvGrpSpPr>
            <p:cNvPr id="5" name="组合 4"/>
            <p:cNvGrpSpPr/>
            <p:nvPr/>
          </p:nvGrpSpPr>
          <p:grpSpPr>
            <a:xfrm>
              <a:off x="576262" y="2713831"/>
              <a:ext cx="2472531" cy="1136934"/>
              <a:chOff x="576262" y="2713831"/>
              <a:chExt cx="2472531" cy="1136934"/>
            </a:xfrm>
          </p:grpSpPr>
          <p:sp>
            <p:nvSpPr>
              <p:cNvPr id="23" name="矩形 22"/>
              <p:cNvSpPr>
                <a:spLocks noChangeArrowheads="1"/>
              </p:cNvSpPr>
              <p:nvPr/>
            </p:nvSpPr>
            <p:spPr bwMode="auto">
              <a:xfrm>
                <a:off x="706149" y="2713831"/>
                <a:ext cx="1954322" cy="315475"/>
              </a:xfrm>
              <a:prstGeom prst="rect">
                <a:avLst/>
              </a:prstGeom>
              <a:noFill/>
              <a:ln>
                <a:noFill/>
              </a:ln>
            </p:spPr>
            <p:txBody>
              <a:bodyPr wrap="none" lIns="68582" tIns="34292" rIns="68582" bIns="34292">
                <a:spAutoFit/>
              </a:bodyPr>
              <a:lstStyle>
                <a:defPPr>
                  <a:defRPr lang="en-US"/>
                </a:defPPr>
                <a:lvl1pPr algn="l" rtl="0" fontAlgn="base">
                  <a:spcBef>
                    <a:spcPct val="0"/>
                  </a:spcBef>
                  <a:spcAft>
                    <a:spcPct val="0"/>
                  </a:spcAft>
                  <a:defRPr kern="1200">
                    <a:solidFill>
                      <a:schemeClr val="tx1"/>
                    </a:solidFill>
                    <a:latin typeface="Amelia BT"/>
                    <a:ea typeface="宋体" pitchFamily="2" charset="-122"/>
                    <a:cs typeface="+mn-cs"/>
                  </a:defRPr>
                </a:lvl1pPr>
                <a:lvl2pPr marL="361950" indent="95250" algn="l" rtl="0" fontAlgn="base">
                  <a:spcBef>
                    <a:spcPct val="0"/>
                  </a:spcBef>
                  <a:spcAft>
                    <a:spcPct val="0"/>
                  </a:spcAft>
                  <a:defRPr kern="1200">
                    <a:solidFill>
                      <a:schemeClr val="tx1"/>
                    </a:solidFill>
                    <a:latin typeface="Amelia BT"/>
                    <a:ea typeface="宋体" pitchFamily="2" charset="-122"/>
                    <a:cs typeface="+mn-cs"/>
                  </a:defRPr>
                </a:lvl2pPr>
                <a:lvl3pPr marL="725488" indent="188913" algn="l" rtl="0" fontAlgn="base">
                  <a:spcBef>
                    <a:spcPct val="0"/>
                  </a:spcBef>
                  <a:spcAft>
                    <a:spcPct val="0"/>
                  </a:spcAft>
                  <a:defRPr kern="1200">
                    <a:solidFill>
                      <a:schemeClr val="tx1"/>
                    </a:solidFill>
                    <a:latin typeface="Amelia BT"/>
                    <a:ea typeface="宋体" pitchFamily="2" charset="-122"/>
                    <a:cs typeface="+mn-cs"/>
                  </a:defRPr>
                </a:lvl3pPr>
                <a:lvl4pPr marL="1087438" indent="284163" algn="l" rtl="0" fontAlgn="base">
                  <a:spcBef>
                    <a:spcPct val="0"/>
                  </a:spcBef>
                  <a:spcAft>
                    <a:spcPct val="0"/>
                  </a:spcAft>
                  <a:defRPr kern="1200">
                    <a:solidFill>
                      <a:schemeClr val="tx1"/>
                    </a:solidFill>
                    <a:latin typeface="Amelia BT"/>
                    <a:ea typeface="宋体" pitchFamily="2" charset="-122"/>
                    <a:cs typeface="+mn-cs"/>
                  </a:defRPr>
                </a:lvl4pPr>
                <a:lvl5pPr marL="1450975" indent="377825" algn="l" rtl="0" fontAlgn="base">
                  <a:spcBef>
                    <a:spcPct val="0"/>
                  </a:spcBef>
                  <a:spcAft>
                    <a:spcPct val="0"/>
                  </a:spcAft>
                  <a:defRPr kern="1200">
                    <a:solidFill>
                      <a:schemeClr val="tx1"/>
                    </a:solidFill>
                    <a:latin typeface="Amelia BT"/>
                    <a:ea typeface="宋体" pitchFamily="2" charset="-122"/>
                    <a:cs typeface="+mn-cs"/>
                  </a:defRPr>
                </a:lvl5pPr>
                <a:lvl6pPr marL="2286000" algn="l" defTabSz="914400" rtl="0" eaLnBrk="1" latinLnBrk="0" hangingPunct="1">
                  <a:defRPr kern="1200">
                    <a:solidFill>
                      <a:schemeClr val="tx1"/>
                    </a:solidFill>
                    <a:latin typeface="Amelia BT"/>
                    <a:ea typeface="宋体" pitchFamily="2" charset="-122"/>
                    <a:cs typeface="+mn-cs"/>
                  </a:defRPr>
                </a:lvl6pPr>
                <a:lvl7pPr marL="2743200" algn="l" defTabSz="914400" rtl="0" eaLnBrk="1" latinLnBrk="0" hangingPunct="1">
                  <a:defRPr kern="1200">
                    <a:solidFill>
                      <a:schemeClr val="tx1"/>
                    </a:solidFill>
                    <a:latin typeface="Amelia BT"/>
                    <a:ea typeface="宋体" pitchFamily="2" charset="-122"/>
                    <a:cs typeface="+mn-cs"/>
                  </a:defRPr>
                </a:lvl7pPr>
                <a:lvl8pPr marL="3200400" algn="l" defTabSz="914400" rtl="0" eaLnBrk="1" latinLnBrk="0" hangingPunct="1">
                  <a:defRPr kern="1200">
                    <a:solidFill>
                      <a:schemeClr val="tx1"/>
                    </a:solidFill>
                    <a:latin typeface="Amelia BT"/>
                    <a:ea typeface="宋体" pitchFamily="2" charset="-122"/>
                    <a:cs typeface="+mn-cs"/>
                  </a:defRPr>
                </a:lvl8pPr>
                <a:lvl9pPr marL="3657600" algn="l" defTabSz="914400" rtl="0" eaLnBrk="1" latinLnBrk="0" hangingPunct="1">
                  <a:defRPr kern="1200">
                    <a:solidFill>
                      <a:schemeClr val="tx1"/>
                    </a:solidFill>
                    <a:latin typeface="Amelia BT"/>
                    <a:ea typeface="宋体" pitchFamily="2" charset="-122"/>
                    <a:cs typeface="+mn-cs"/>
                  </a:defRPr>
                </a:lvl9pPr>
              </a:lstStyle>
              <a:p>
                <a:pPr>
                  <a:defRPr/>
                </a:pPr>
                <a:r>
                  <a:rPr lang="en-US" altLang="zh-CN" sz="1600" dirty="0">
                    <a:solidFill>
                      <a:srgbClr val="0070C0"/>
                    </a:solidFill>
                    <a:latin typeface="微软雅黑" pitchFamily="34" charset="-122"/>
                    <a:ea typeface="微软雅黑" pitchFamily="34" charset="-122"/>
                    <a:cs typeface="+mn-ea"/>
                    <a:sym typeface="+mn-lt"/>
                  </a:rPr>
                  <a:t>OutputFormat</a:t>
                </a:r>
                <a:r>
                  <a:rPr lang="zh-CN" altLang="en-US" sz="1600" dirty="0">
                    <a:solidFill>
                      <a:srgbClr val="0070C0"/>
                    </a:solidFill>
                    <a:latin typeface="微软雅黑" pitchFamily="34" charset="-122"/>
                    <a:ea typeface="微软雅黑" pitchFamily="34" charset="-122"/>
                    <a:cs typeface="+mn-ea"/>
                    <a:sym typeface="+mn-lt"/>
                  </a:rPr>
                  <a:t>组件</a:t>
                </a:r>
                <a:endParaRPr lang="en-US" sz="1600" dirty="0">
                  <a:solidFill>
                    <a:srgbClr val="0070C0"/>
                  </a:solidFill>
                  <a:latin typeface="微软雅黑" pitchFamily="34" charset="-122"/>
                  <a:ea typeface="微软雅黑" pitchFamily="34" charset="-122"/>
                  <a:cs typeface="+mn-ea"/>
                  <a:sym typeface="+mn-lt"/>
                </a:endParaRPr>
              </a:p>
            </p:txBody>
          </p:sp>
          <p:sp>
            <p:nvSpPr>
              <p:cNvPr id="24" name="矩形 23"/>
              <p:cNvSpPr>
                <a:spLocks noChangeArrowheads="1"/>
              </p:cNvSpPr>
              <p:nvPr/>
            </p:nvSpPr>
            <p:spPr bwMode="auto">
              <a:xfrm>
                <a:off x="576262" y="3027843"/>
                <a:ext cx="2472531" cy="822922"/>
              </a:xfrm>
              <a:prstGeom prst="rect">
                <a:avLst/>
              </a:prstGeom>
              <a:noFill/>
              <a:ln>
                <a:noFill/>
              </a:ln>
            </p:spPr>
            <p:txBody>
              <a:bodyPr wrap="square" lIns="68582" tIns="34292" rIns="68582" bIns="34292">
                <a:spAutoFit/>
              </a:bodyPr>
              <a:lstStyle>
                <a:defPPr>
                  <a:defRPr lang="en-US"/>
                </a:defPPr>
                <a:lvl1pPr algn="l" rtl="0" fontAlgn="base">
                  <a:spcBef>
                    <a:spcPct val="0"/>
                  </a:spcBef>
                  <a:spcAft>
                    <a:spcPct val="0"/>
                  </a:spcAft>
                  <a:defRPr kern="1200">
                    <a:solidFill>
                      <a:schemeClr val="tx1"/>
                    </a:solidFill>
                    <a:latin typeface="Amelia BT"/>
                    <a:ea typeface="宋体" pitchFamily="2" charset="-122"/>
                    <a:cs typeface="+mn-cs"/>
                  </a:defRPr>
                </a:lvl1pPr>
                <a:lvl2pPr marL="361950" indent="95250" algn="l" rtl="0" fontAlgn="base">
                  <a:spcBef>
                    <a:spcPct val="0"/>
                  </a:spcBef>
                  <a:spcAft>
                    <a:spcPct val="0"/>
                  </a:spcAft>
                  <a:defRPr kern="1200">
                    <a:solidFill>
                      <a:schemeClr val="tx1"/>
                    </a:solidFill>
                    <a:latin typeface="Amelia BT"/>
                    <a:ea typeface="宋体" pitchFamily="2" charset="-122"/>
                    <a:cs typeface="+mn-cs"/>
                  </a:defRPr>
                </a:lvl2pPr>
                <a:lvl3pPr marL="725488" indent="188913" algn="l" rtl="0" fontAlgn="base">
                  <a:spcBef>
                    <a:spcPct val="0"/>
                  </a:spcBef>
                  <a:spcAft>
                    <a:spcPct val="0"/>
                  </a:spcAft>
                  <a:defRPr kern="1200">
                    <a:solidFill>
                      <a:schemeClr val="tx1"/>
                    </a:solidFill>
                    <a:latin typeface="Amelia BT"/>
                    <a:ea typeface="宋体" pitchFamily="2" charset="-122"/>
                    <a:cs typeface="+mn-cs"/>
                  </a:defRPr>
                </a:lvl3pPr>
                <a:lvl4pPr marL="1087438" indent="284163" algn="l" rtl="0" fontAlgn="base">
                  <a:spcBef>
                    <a:spcPct val="0"/>
                  </a:spcBef>
                  <a:spcAft>
                    <a:spcPct val="0"/>
                  </a:spcAft>
                  <a:defRPr kern="1200">
                    <a:solidFill>
                      <a:schemeClr val="tx1"/>
                    </a:solidFill>
                    <a:latin typeface="Amelia BT"/>
                    <a:ea typeface="宋体" pitchFamily="2" charset="-122"/>
                    <a:cs typeface="+mn-cs"/>
                  </a:defRPr>
                </a:lvl4pPr>
                <a:lvl5pPr marL="1450975" indent="377825" algn="l" rtl="0" fontAlgn="base">
                  <a:spcBef>
                    <a:spcPct val="0"/>
                  </a:spcBef>
                  <a:spcAft>
                    <a:spcPct val="0"/>
                  </a:spcAft>
                  <a:defRPr kern="1200">
                    <a:solidFill>
                      <a:schemeClr val="tx1"/>
                    </a:solidFill>
                    <a:latin typeface="Amelia BT"/>
                    <a:ea typeface="宋体" pitchFamily="2" charset="-122"/>
                    <a:cs typeface="+mn-cs"/>
                  </a:defRPr>
                </a:lvl5pPr>
                <a:lvl6pPr marL="2286000" algn="l" defTabSz="914400" rtl="0" eaLnBrk="1" latinLnBrk="0" hangingPunct="1">
                  <a:defRPr kern="1200">
                    <a:solidFill>
                      <a:schemeClr val="tx1"/>
                    </a:solidFill>
                    <a:latin typeface="Amelia BT"/>
                    <a:ea typeface="宋体" pitchFamily="2" charset="-122"/>
                    <a:cs typeface="+mn-cs"/>
                  </a:defRPr>
                </a:lvl6pPr>
                <a:lvl7pPr marL="2743200" algn="l" defTabSz="914400" rtl="0" eaLnBrk="1" latinLnBrk="0" hangingPunct="1">
                  <a:defRPr kern="1200">
                    <a:solidFill>
                      <a:schemeClr val="tx1"/>
                    </a:solidFill>
                    <a:latin typeface="Amelia BT"/>
                    <a:ea typeface="宋体" pitchFamily="2" charset="-122"/>
                    <a:cs typeface="+mn-cs"/>
                  </a:defRPr>
                </a:lvl7pPr>
                <a:lvl8pPr marL="3200400" algn="l" defTabSz="914400" rtl="0" eaLnBrk="1" latinLnBrk="0" hangingPunct="1">
                  <a:defRPr kern="1200">
                    <a:solidFill>
                      <a:schemeClr val="tx1"/>
                    </a:solidFill>
                    <a:latin typeface="Amelia BT"/>
                    <a:ea typeface="宋体" pitchFamily="2" charset="-122"/>
                    <a:cs typeface="+mn-cs"/>
                  </a:defRPr>
                </a:lvl8pPr>
                <a:lvl9pPr marL="3657600" algn="l" defTabSz="914400" rtl="0" eaLnBrk="1" latinLnBrk="0" hangingPunct="1">
                  <a:defRPr kern="1200">
                    <a:solidFill>
                      <a:schemeClr val="tx1"/>
                    </a:solidFill>
                    <a:latin typeface="Amelia BT"/>
                    <a:ea typeface="宋体" pitchFamily="2" charset="-122"/>
                    <a:cs typeface="+mn-cs"/>
                  </a:defRPr>
                </a:lvl9pPr>
              </a:lstStyle>
              <a:p>
                <a:pPr algn="just">
                  <a:lnSpc>
                    <a:spcPct val="120000"/>
                  </a:lnSpc>
                  <a:defRPr/>
                </a:pPr>
                <a:r>
                  <a:rPr lang="en-US" altLang="zh-CN" sz="1400" dirty="0">
                    <a:latin typeface="微软雅黑" pitchFamily="34" charset="-122"/>
                    <a:ea typeface="微软雅黑" pitchFamily="34" charset="-122"/>
                    <a:cs typeface="+mn-ea"/>
                    <a:sym typeface="+mn-lt"/>
                  </a:rPr>
                  <a:t>OutputFormat</a:t>
                </a:r>
                <a:r>
                  <a:rPr lang="zh-CN" altLang="en-US" sz="1400" dirty="0">
                    <a:latin typeface="微软雅黑" pitchFamily="34" charset="-122"/>
                    <a:ea typeface="微软雅黑" pitchFamily="34" charset="-122"/>
                    <a:cs typeface="+mn-ea"/>
                    <a:sym typeface="+mn-lt"/>
                  </a:rPr>
                  <a:t>是一个用于描述</a:t>
                </a:r>
                <a:r>
                  <a:rPr lang="en-US" altLang="zh-CN" sz="1400" dirty="0">
                    <a:latin typeface="微软雅黑" pitchFamily="34" charset="-122"/>
                    <a:ea typeface="微软雅黑" pitchFamily="34" charset="-122"/>
                    <a:cs typeface="+mn-ea"/>
                    <a:sym typeface="+mn-lt"/>
                  </a:rPr>
                  <a:t>MapReduce</a:t>
                </a:r>
                <a:r>
                  <a:rPr lang="zh-CN" altLang="en-US" sz="1400" dirty="0">
                    <a:latin typeface="微软雅黑" pitchFamily="34" charset="-122"/>
                    <a:ea typeface="微软雅黑" pitchFamily="34" charset="-122"/>
                    <a:cs typeface="+mn-ea"/>
                    <a:sym typeface="+mn-lt"/>
                  </a:rPr>
                  <a:t>程序输出格式和规范的抽象类。</a:t>
                </a:r>
              </a:p>
            </p:txBody>
          </p:sp>
        </p:grpSp>
        <p:sp>
          <p:nvSpPr>
            <p:cNvPr id="66" name="直接连接符 65"/>
            <p:cNvSpPr>
              <a:spLocks noChangeShapeType="1"/>
            </p:cNvSpPr>
            <p:nvPr/>
          </p:nvSpPr>
          <p:spPr bwMode="auto">
            <a:xfrm flipH="1" flipV="1">
              <a:off x="2609671" y="2874962"/>
              <a:ext cx="522467" cy="0"/>
            </a:xfrm>
            <a:prstGeom prst="line">
              <a:avLst/>
            </a:prstGeom>
            <a:noFill/>
            <a:ln w="12700">
              <a:solidFill>
                <a:srgbClr val="A5A5A5"/>
              </a:solidFill>
              <a:bevel/>
              <a:headEnd/>
              <a:tailEnd/>
            </a:ln>
          </p:spPr>
          <p:txBody>
            <a:bodyPr lIns="68589" tIns="34295" rIns="68589" bIns="34295"/>
            <a:lstStyle>
              <a:defPPr>
                <a:defRPr lang="en-US"/>
              </a:defPPr>
              <a:lvl1pPr algn="l" rtl="0" fontAlgn="base">
                <a:spcBef>
                  <a:spcPct val="0"/>
                </a:spcBef>
                <a:spcAft>
                  <a:spcPct val="0"/>
                </a:spcAft>
                <a:defRPr kern="1200">
                  <a:solidFill>
                    <a:schemeClr val="tx1"/>
                  </a:solidFill>
                  <a:latin typeface="Amelia BT"/>
                  <a:ea typeface="宋体" pitchFamily="2" charset="-122"/>
                  <a:cs typeface="+mn-cs"/>
                </a:defRPr>
              </a:lvl1pPr>
              <a:lvl2pPr marL="361950" indent="95250" algn="l" rtl="0" fontAlgn="base">
                <a:spcBef>
                  <a:spcPct val="0"/>
                </a:spcBef>
                <a:spcAft>
                  <a:spcPct val="0"/>
                </a:spcAft>
                <a:defRPr kern="1200">
                  <a:solidFill>
                    <a:schemeClr val="tx1"/>
                  </a:solidFill>
                  <a:latin typeface="Amelia BT"/>
                  <a:ea typeface="宋体" pitchFamily="2" charset="-122"/>
                  <a:cs typeface="+mn-cs"/>
                </a:defRPr>
              </a:lvl2pPr>
              <a:lvl3pPr marL="725488" indent="188913" algn="l" rtl="0" fontAlgn="base">
                <a:spcBef>
                  <a:spcPct val="0"/>
                </a:spcBef>
                <a:spcAft>
                  <a:spcPct val="0"/>
                </a:spcAft>
                <a:defRPr kern="1200">
                  <a:solidFill>
                    <a:schemeClr val="tx1"/>
                  </a:solidFill>
                  <a:latin typeface="Amelia BT"/>
                  <a:ea typeface="宋体" pitchFamily="2" charset="-122"/>
                  <a:cs typeface="+mn-cs"/>
                </a:defRPr>
              </a:lvl3pPr>
              <a:lvl4pPr marL="1087438" indent="284163" algn="l" rtl="0" fontAlgn="base">
                <a:spcBef>
                  <a:spcPct val="0"/>
                </a:spcBef>
                <a:spcAft>
                  <a:spcPct val="0"/>
                </a:spcAft>
                <a:defRPr kern="1200">
                  <a:solidFill>
                    <a:schemeClr val="tx1"/>
                  </a:solidFill>
                  <a:latin typeface="Amelia BT"/>
                  <a:ea typeface="宋体" pitchFamily="2" charset="-122"/>
                  <a:cs typeface="+mn-cs"/>
                </a:defRPr>
              </a:lvl4pPr>
              <a:lvl5pPr marL="1450975" indent="377825" algn="l" rtl="0" fontAlgn="base">
                <a:spcBef>
                  <a:spcPct val="0"/>
                </a:spcBef>
                <a:spcAft>
                  <a:spcPct val="0"/>
                </a:spcAft>
                <a:defRPr kern="1200">
                  <a:solidFill>
                    <a:schemeClr val="tx1"/>
                  </a:solidFill>
                  <a:latin typeface="Amelia BT"/>
                  <a:ea typeface="宋体" pitchFamily="2" charset="-122"/>
                  <a:cs typeface="+mn-cs"/>
                </a:defRPr>
              </a:lvl5pPr>
              <a:lvl6pPr marL="2286000" algn="l" defTabSz="914400" rtl="0" eaLnBrk="1" latinLnBrk="0" hangingPunct="1">
                <a:defRPr kern="1200">
                  <a:solidFill>
                    <a:schemeClr val="tx1"/>
                  </a:solidFill>
                  <a:latin typeface="Amelia BT"/>
                  <a:ea typeface="宋体" pitchFamily="2" charset="-122"/>
                  <a:cs typeface="+mn-cs"/>
                </a:defRPr>
              </a:lvl6pPr>
              <a:lvl7pPr marL="2743200" algn="l" defTabSz="914400" rtl="0" eaLnBrk="1" latinLnBrk="0" hangingPunct="1">
                <a:defRPr kern="1200">
                  <a:solidFill>
                    <a:schemeClr val="tx1"/>
                  </a:solidFill>
                  <a:latin typeface="Amelia BT"/>
                  <a:ea typeface="宋体" pitchFamily="2" charset="-122"/>
                  <a:cs typeface="+mn-cs"/>
                </a:defRPr>
              </a:lvl7pPr>
              <a:lvl8pPr marL="3200400" algn="l" defTabSz="914400" rtl="0" eaLnBrk="1" latinLnBrk="0" hangingPunct="1">
                <a:defRPr kern="1200">
                  <a:solidFill>
                    <a:schemeClr val="tx1"/>
                  </a:solidFill>
                  <a:latin typeface="Amelia BT"/>
                  <a:ea typeface="宋体" pitchFamily="2" charset="-122"/>
                  <a:cs typeface="+mn-cs"/>
                </a:defRPr>
              </a:lvl8pPr>
              <a:lvl9pPr marL="3657600" algn="l" defTabSz="914400" rtl="0" eaLnBrk="1" latinLnBrk="0" hangingPunct="1">
                <a:defRPr kern="1200">
                  <a:solidFill>
                    <a:schemeClr val="tx1"/>
                  </a:solidFill>
                  <a:latin typeface="Amelia BT"/>
                  <a:ea typeface="宋体" pitchFamily="2" charset="-122"/>
                  <a:cs typeface="+mn-cs"/>
                </a:defRPr>
              </a:lvl9pPr>
            </a:lstStyle>
            <a:p>
              <a:pPr algn="ctr">
                <a:defRPr/>
              </a:pPr>
              <a:endParaRPr lang="zh-CN" altLang="en-US">
                <a:latin typeface="+mn-lt"/>
                <a:ea typeface="+mn-ea"/>
                <a:cs typeface="+mn-ea"/>
                <a:sym typeface="+mn-lt"/>
              </a:endParaRPr>
            </a:p>
          </p:txBody>
        </p:sp>
      </p:grpSp>
      <p:grpSp>
        <p:nvGrpSpPr>
          <p:cNvPr id="7" name="组合 6"/>
          <p:cNvGrpSpPr/>
          <p:nvPr/>
        </p:nvGrpSpPr>
        <p:grpSpPr>
          <a:xfrm>
            <a:off x="5110163" y="2138581"/>
            <a:ext cx="3620293" cy="1379372"/>
            <a:chOff x="5110163" y="2138581"/>
            <a:chExt cx="3620293" cy="1379372"/>
          </a:xfrm>
        </p:grpSpPr>
        <p:grpSp>
          <p:nvGrpSpPr>
            <p:cNvPr id="14" name="组合 13"/>
            <p:cNvGrpSpPr>
              <a:grpSpLocks/>
            </p:cNvGrpSpPr>
            <p:nvPr/>
          </p:nvGrpSpPr>
          <p:grpSpPr bwMode="auto">
            <a:xfrm>
              <a:off x="5110163" y="2482056"/>
              <a:ext cx="903287" cy="788988"/>
              <a:chOff x="0" y="0"/>
              <a:chExt cx="1203960" cy="1051560"/>
            </a:xfrm>
          </p:grpSpPr>
          <p:sp>
            <p:nvSpPr>
              <p:cNvPr id="54" name="六边形 53"/>
              <p:cNvSpPr>
                <a:spLocks noChangeArrowheads="1"/>
              </p:cNvSpPr>
              <p:nvPr/>
            </p:nvSpPr>
            <p:spPr bwMode="auto">
              <a:xfrm>
                <a:off x="0" y="0"/>
                <a:ext cx="1203960" cy="1051560"/>
              </a:xfrm>
              <a:prstGeom prst="hexagon">
                <a:avLst>
                  <a:gd name="adj" fmla="val 24998"/>
                  <a:gd name="vf" fmla="val 115470"/>
                </a:avLst>
              </a:prstGeom>
              <a:solidFill>
                <a:srgbClr val="0070C0"/>
              </a:solidFill>
              <a:ln>
                <a:noFill/>
              </a:ln>
            </p:spPr>
            <p:txBody>
              <a:bodyPr anchor="ctr"/>
              <a:lstStyle>
                <a:defPPr>
                  <a:defRPr lang="en-US"/>
                </a:defPPr>
                <a:lvl1pPr algn="l" rtl="0" fontAlgn="base">
                  <a:spcBef>
                    <a:spcPct val="0"/>
                  </a:spcBef>
                  <a:spcAft>
                    <a:spcPct val="0"/>
                  </a:spcAft>
                  <a:defRPr kern="1200">
                    <a:solidFill>
                      <a:schemeClr val="tx1"/>
                    </a:solidFill>
                    <a:latin typeface="Amelia BT"/>
                    <a:ea typeface="宋体" pitchFamily="2" charset="-122"/>
                    <a:cs typeface="+mn-cs"/>
                  </a:defRPr>
                </a:lvl1pPr>
                <a:lvl2pPr marL="361950" indent="95250" algn="l" rtl="0" fontAlgn="base">
                  <a:spcBef>
                    <a:spcPct val="0"/>
                  </a:spcBef>
                  <a:spcAft>
                    <a:spcPct val="0"/>
                  </a:spcAft>
                  <a:defRPr kern="1200">
                    <a:solidFill>
                      <a:schemeClr val="tx1"/>
                    </a:solidFill>
                    <a:latin typeface="Amelia BT"/>
                    <a:ea typeface="宋体" pitchFamily="2" charset="-122"/>
                    <a:cs typeface="+mn-cs"/>
                  </a:defRPr>
                </a:lvl2pPr>
                <a:lvl3pPr marL="725488" indent="188913" algn="l" rtl="0" fontAlgn="base">
                  <a:spcBef>
                    <a:spcPct val="0"/>
                  </a:spcBef>
                  <a:spcAft>
                    <a:spcPct val="0"/>
                  </a:spcAft>
                  <a:defRPr kern="1200">
                    <a:solidFill>
                      <a:schemeClr val="tx1"/>
                    </a:solidFill>
                    <a:latin typeface="Amelia BT"/>
                    <a:ea typeface="宋体" pitchFamily="2" charset="-122"/>
                    <a:cs typeface="+mn-cs"/>
                  </a:defRPr>
                </a:lvl3pPr>
                <a:lvl4pPr marL="1087438" indent="284163" algn="l" rtl="0" fontAlgn="base">
                  <a:spcBef>
                    <a:spcPct val="0"/>
                  </a:spcBef>
                  <a:spcAft>
                    <a:spcPct val="0"/>
                  </a:spcAft>
                  <a:defRPr kern="1200">
                    <a:solidFill>
                      <a:schemeClr val="tx1"/>
                    </a:solidFill>
                    <a:latin typeface="Amelia BT"/>
                    <a:ea typeface="宋体" pitchFamily="2" charset="-122"/>
                    <a:cs typeface="+mn-cs"/>
                  </a:defRPr>
                </a:lvl4pPr>
                <a:lvl5pPr marL="1450975" indent="377825" algn="l" rtl="0" fontAlgn="base">
                  <a:spcBef>
                    <a:spcPct val="0"/>
                  </a:spcBef>
                  <a:spcAft>
                    <a:spcPct val="0"/>
                  </a:spcAft>
                  <a:defRPr kern="1200">
                    <a:solidFill>
                      <a:schemeClr val="tx1"/>
                    </a:solidFill>
                    <a:latin typeface="Amelia BT"/>
                    <a:ea typeface="宋体" pitchFamily="2" charset="-122"/>
                    <a:cs typeface="+mn-cs"/>
                  </a:defRPr>
                </a:lvl5pPr>
                <a:lvl6pPr marL="2286000" algn="l" defTabSz="914400" rtl="0" eaLnBrk="1" latinLnBrk="0" hangingPunct="1">
                  <a:defRPr kern="1200">
                    <a:solidFill>
                      <a:schemeClr val="tx1"/>
                    </a:solidFill>
                    <a:latin typeface="Amelia BT"/>
                    <a:ea typeface="宋体" pitchFamily="2" charset="-122"/>
                    <a:cs typeface="+mn-cs"/>
                  </a:defRPr>
                </a:lvl6pPr>
                <a:lvl7pPr marL="2743200" algn="l" defTabSz="914400" rtl="0" eaLnBrk="1" latinLnBrk="0" hangingPunct="1">
                  <a:defRPr kern="1200">
                    <a:solidFill>
                      <a:schemeClr val="tx1"/>
                    </a:solidFill>
                    <a:latin typeface="Amelia BT"/>
                    <a:ea typeface="宋体" pitchFamily="2" charset="-122"/>
                    <a:cs typeface="+mn-cs"/>
                  </a:defRPr>
                </a:lvl7pPr>
                <a:lvl8pPr marL="3200400" algn="l" defTabSz="914400" rtl="0" eaLnBrk="1" latinLnBrk="0" hangingPunct="1">
                  <a:defRPr kern="1200">
                    <a:solidFill>
                      <a:schemeClr val="tx1"/>
                    </a:solidFill>
                    <a:latin typeface="Amelia BT"/>
                    <a:ea typeface="宋体" pitchFamily="2" charset="-122"/>
                    <a:cs typeface="+mn-cs"/>
                  </a:defRPr>
                </a:lvl8pPr>
                <a:lvl9pPr marL="3657600" algn="l" defTabSz="914400" rtl="0" eaLnBrk="1" latinLnBrk="0" hangingPunct="1">
                  <a:defRPr kern="1200">
                    <a:solidFill>
                      <a:schemeClr val="tx1"/>
                    </a:solidFill>
                    <a:latin typeface="Amelia BT"/>
                    <a:ea typeface="宋体" pitchFamily="2" charset="-122"/>
                    <a:cs typeface="+mn-cs"/>
                  </a:defRPr>
                </a:lvl9pPr>
              </a:lstStyle>
              <a:p>
                <a:pPr algn="ctr">
                  <a:defRPr/>
                </a:pPr>
                <a:endParaRPr lang="zh-CN" altLang="zh-CN" b="1">
                  <a:solidFill>
                    <a:schemeClr val="bg1"/>
                  </a:solidFill>
                  <a:latin typeface="+mn-lt"/>
                  <a:ea typeface="+mn-ea"/>
                  <a:cs typeface="+mn-ea"/>
                  <a:sym typeface="+mn-lt"/>
                </a:endParaRPr>
              </a:p>
            </p:txBody>
          </p:sp>
          <p:sp>
            <p:nvSpPr>
              <p:cNvPr id="55" name="文本框 43"/>
              <p:cNvSpPr>
                <a:spLocks noChangeArrowheads="1"/>
              </p:cNvSpPr>
              <p:nvPr/>
            </p:nvSpPr>
            <p:spPr bwMode="auto">
              <a:xfrm>
                <a:off x="181969" y="171382"/>
                <a:ext cx="820978" cy="738418"/>
              </a:xfrm>
              <a:prstGeom prst="rect">
                <a:avLst/>
              </a:prstGeom>
              <a:noFill/>
              <a:ln>
                <a:noFill/>
              </a:ln>
            </p:spPr>
            <p:txBody>
              <a:bodyPr>
                <a:spAutoFit/>
              </a:bodyPr>
              <a:lstStyle>
                <a:defPPr>
                  <a:defRPr lang="en-US"/>
                </a:defPPr>
                <a:lvl1pPr algn="l" rtl="0" fontAlgn="base">
                  <a:spcBef>
                    <a:spcPct val="0"/>
                  </a:spcBef>
                  <a:spcAft>
                    <a:spcPct val="0"/>
                  </a:spcAft>
                  <a:defRPr kern="1200">
                    <a:solidFill>
                      <a:schemeClr val="tx1"/>
                    </a:solidFill>
                    <a:latin typeface="Amelia BT"/>
                    <a:ea typeface="宋体" pitchFamily="2" charset="-122"/>
                    <a:cs typeface="+mn-cs"/>
                  </a:defRPr>
                </a:lvl1pPr>
                <a:lvl2pPr marL="361950" indent="95250" algn="l" rtl="0" fontAlgn="base">
                  <a:spcBef>
                    <a:spcPct val="0"/>
                  </a:spcBef>
                  <a:spcAft>
                    <a:spcPct val="0"/>
                  </a:spcAft>
                  <a:defRPr kern="1200">
                    <a:solidFill>
                      <a:schemeClr val="tx1"/>
                    </a:solidFill>
                    <a:latin typeface="Amelia BT"/>
                    <a:ea typeface="宋体" pitchFamily="2" charset="-122"/>
                    <a:cs typeface="+mn-cs"/>
                  </a:defRPr>
                </a:lvl2pPr>
                <a:lvl3pPr marL="725488" indent="188913" algn="l" rtl="0" fontAlgn="base">
                  <a:spcBef>
                    <a:spcPct val="0"/>
                  </a:spcBef>
                  <a:spcAft>
                    <a:spcPct val="0"/>
                  </a:spcAft>
                  <a:defRPr kern="1200">
                    <a:solidFill>
                      <a:schemeClr val="tx1"/>
                    </a:solidFill>
                    <a:latin typeface="Amelia BT"/>
                    <a:ea typeface="宋体" pitchFamily="2" charset="-122"/>
                    <a:cs typeface="+mn-cs"/>
                  </a:defRPr>
                </a:lvl3pPr>
                <a:lvl4pPr marL="1087438" indent="284163" algn="l" rtl="0" fontAlgn="base">
                  <a:spcBef>
                    <a:spcPct val="0"/>
                  </a:spcBef>
                  <a:spcAft>
                    <a:spcPct val="0"/>
                  </a:spcAft>
                  <a:defRPr kern="1200">
                    <a:solidFill>
                      <a:schemeClr val="tx1"/>
                    </a:solidFill>
                    <a:latin typeface="Amelia BT"/>
                    <a:ea typeface="宋体" pitchFamily="2" charset="-122"/>
                    <a:cs typeface="+mn-cs"/>
                  </a:defRPr>
                </a:lvl4pPr>
                <a:lvl5pPr marL="1450975" indent="377825" algn="l" rtl="0" fontAlgn="base">
                  <a:spcBef>
                    <a:spcPct val="0"/>
                  </a:spcBef>
                  <a:spcAft>
                    <a:spcPct val="0"/>
                  </a:spcAft>
                  <a:defRPr kern="1200">
                    <a:solidFill>
                      <a:schemeClr val="tx1"/>
                    </a:solidFill>
                    <a:latin typeface="Amelia BT"/>
                    <a:ea typeface="宋体" pitchFamily="2" charset="-122"/>
                    <a:cs typeface="+mn-cs"/>
                  </a:defRPr>
                </a:lvl5pPr>
                <a:lvl6pPr marL="2286000" algn="l" defTabSz="914400" rtl="0" eaLnBrk="1" latinLnBrk="0" hangingPunct="1">
                  <a:defRPr kern="1200">
                    <a:solidFill>
                      <a:schemeClr val="tx1"/>
                    </a:solidFill>
                    <a:latin typeface="Amelia BT"/>
                    <a:ea typeface="宋体" pitchFamily="2" charset="-122"/>
                    <a:cs typeface="+mn-cs"/>
                  </a:defRPr>
                </a:lvl6pPr>
                <a:lvl7pPr marL="2743200" algn="l" defTabSz="914400" rtl="0" eaLnBrk="1" latinLnBrk="0" hangingPunct="1">
                  <a:defRPr kern="1200">
                    <a:solidFill>
                      <a:schemeClr val="tx1"/>
                    </a:solidFill>
                    <a:latin typeface="Amelia BT"/>
                    <a:ea typeface="宋体" pitchFamily="2" charset="-122"/>
                    <a:cs typeface="+mn-cs"/>
                  </a:defRPr>
                </a:lvl7pPr>
                <a:lvl8pPr marL="3200400" algn="l" defTabSz="914400" rtl="0" eaLnBrk="1" latinLnBrk="0" hangingPunct="1">
                  <a:defRPr kern="1200">
                    <a:solidFill>
                      <a:schemeClr val="tx1"/>
                    </a:solidFill>
                    <a:latin typeface="Amelia BT"/>
                    <a:ea typeface="宋体" pitchFamily="2" charset="-122"/>
                    <a:cs typeface="+mn-cs"/>
                  </a:defRPr>
                </a:lvl8pPr>
                <a:lvl9pPr marL="3657600" algn="l" defTabSz="914400" rtl="0" eaLnBrk="1" latinLnBrk="0" hangingPunct="1">
                  <a:defRPr kern="1200">
                    <a:solidFill>
                      <a:schemeClr val="tx1"/>
                    </a:solidFill>
                    <a:latin typeface="Amelia BT"/>
                    <a:ea typeface="宋体" pitchFamily="2" charset="-122"/>
                    <a:cs typeface="+mn-cs"/>
                  </a:defRPr>
                </a:lvl9pPr>
              </a:lstStyle>
              <a:p>
                <a:pPr algn="ctr">
                  <a:defRPr/>
                </a:pPr>
                <a:r>
                  <a:rPr lang="en-US" altLang="zh-CN" sz="3000" b="1" dirty="0">
                    <a:solidFill>
                      <a:schemeClr val="bg1"/>
                    </a:solidFill>
                    <a:latin typeface="+mn-lt"/>
                    <a:ea typeface="+mn-ea"/>
                    <a:cs typeface="+mn-ea"/>
                    <a:sym typeface="+mn-lt"/>
                  </a:rPr>
                  <a:t>02</a:t>
                </a:r>
                <a:endParaRPr lang="zh-CN" altLang="en-US" sz="3000" b="1" baseline="-3000" dirty="0">
                  <a:solidFill>
                    <a:schemeClr val="bg1"/>
                  </a:solidFill>
                  <a:latin typeface="+mn-lt"/>
                  <a:ea typeface="+mn-ea"/>
                  <a:cs typeface="+mn-ea"/>
                  <a:sym typeface="+mn-lt"/>
                </a:endParaRPr>
              </a:p>
            </p:txBody>
          </p:sp>
        </p:grpSp>
        <p:grpSp>
          <p:nvGrpSpPr>
            <p:cNvPr id="33" name="组合 32"/>
            <p:cNvGrpSpPr>
              <a:grpSpLocks/>
            </p:cNvGrpSpPr>
            <p:nvPr/>
          </p:nvGrpSpPr>
          <p:grpSpPr bwMode="auto">
            <a:xfrm flipH="1">
              <a:off x="5808663" y="2294731"/>
              <a:ext cx="663575" cy="196850"/>
              <a:chOff x="0" y="0"/>
              <a:chExt cx="1505426" cy="262890"/>
            </a:xfrm>
          </p:grpSpPr>
          <p:sp>
            <p:nvSpPr>
              <p:cNvPr id="34" name="直接连接符 33"/>
              <p:cNvSpPr>
                <a:spLocks noChangeShapeType="1"/>
              </p:cNvSpPr>
              <p:nvPr/>
            </p:nvSpPr>
            <p:spPr bwMode="auto">
              <a:xfrm flipH="1" flipV="1">
                <a:off x="1156082" y="0"/>
                <a:ext cx="349344" cy="262890"/>
              </a:xfrm>
              <a:prstGeom prst="line">
                <a:avLst/>
              </a:prstGeom>
              <a:noFill/>
              <a:ln w="12700">
                <a:solidFill>
                  <a:srgbClr val="A5A5A5"/>
                </a:solidFill>
                <a:bevel/>
                <a:headEnd/>
                <a:tailEnd/>
              </a:ln>
            </p:spPr>
            <p:txBody>
              <a:bodyPr/>
              <a:lstStyle>
                <a:defPPr>
                  <a:defRPr lang="en-US"/>
                </a:defPPr>
                <a:lvl1pPr algn="l" rtl="0" fontAlgn="base">
                  <a:spcBef>
                    <a:spcPct val="0"/>
                  </a:spcBef>
                  <a:spcAft>
                    <a:spcPct val="0"/>
                  </a:spcAft>
                  <a:defRPr kern="1200">
                    <a:solidFill>
                      <a:schemeClr val="tx1"/>
                    </a:solidFill>
                    <a:latin typeface="Amelia BT"/>
                    <a:ea typeface="宋体" pitchFamily="2" charset="-122"/>
                    <a:cs typeface="+mn-cs"/>
                  </a:defRPr>
                </a:lvl1pPr>
                <a:lvl2pPr marL="361950" indent="95250" algn="l" rtl="0" fontAlgn="base">
                  <a:spcBef>
                    <a:spcPct val="0"/>
                  </a:spcBef>
                  <a:spcAft>
                    <a:spcPct val="0"/>
                  </a:spcAft>
                  <a:defRPr kern="1200">
                    <a:solidFill>
                      <a:schemeClr val="tx1"/>
                    </a:solidFill>
                    <a:latin typeface="Amelia BT"/>
                    <a:ea typeface="宋体" pitchFamily="2" charset="-122"/>
                    <a:cs typeface="+mn-cs"/>
                  </a:defRPr>
                </a:lvl2pPr>
                <a:lvl3pPr marL="725488" indent="188913" algn="l" rtl="0" fontAlgn="base">
                  <a:spcBef>
                    <a:spcPct val="0"/>
                  </a:spcBef>
                  <a:spcAft>
                    <a:spcPct val="0"/>
                  </a:spcAft>
                  <a:defRPr kern="1200">
                    <a:solidFill>
                      <a:schemeClr val="tx1"/>
                    </a:solidFill>
                    <a:latin typeface="Amelia BT"/>
                    <a:ea typeface="宋体" pitchFamily="2" charset="-122"/>
                    <a:cs typeface="+mn-cs"/>
                  </a:defRPr>
                </a:lvl3pPr>
                <a:lvl4pPr marL="1087438" indent="284163" algn="l" rtl="0" fontAlgn="base">
                  <a:spcBef>
                    <a:spcPct val="0"/>
                  </a:spcBef>
                  <a:spcAft>
                    <a:spcPct val="0"/>
                  </a:spcAft>
                  <a:defRPr kern="1200">
                    <a:solidFill>
                      <a:schemeClr val="tx1"/>
                    </a:solidFill>
                    <a:latin typeface="Amelia BT"/>
                    <a:ea typeface="宋体" pitchFamily="2" charset="-122"/>
                    <a:cs typeface="+mn-cs"/>
                  </a:defRPr>
                </a:lvl4pPr>
                <a:lvl5pPr marL="1450975" indent="377825" algn="l" rtl="0" fontAlgn="base">
                  <a:spcBef>
                    <a:spcPct val="0"/>
                  </a:spcBef>
                  <a:spcAft>
                    <a:spcPct val="0"/>
                  </a:spcAft>
                  <a:defRPr kern="1200">
                    <a:solidFill>
                      <a:schemeClr val="tx1"/>
                    </a:solidFill>
                    <a:latin typeface="Amelia BT"/>
                    <a:ea typeface="宋体" pitchFamily="2" charset="-122"/>
                    <a:cs typeface="+mn-cs"/>
                  </a:defRPr>
                </a:lvl5pPr>
                <a:lvl6pPr marL="2286000" algn="l" defTabSz="914400" rtl="0" eaLnBrk="1" latinLnBrk="0" hangingPunct="1">
                  <a:defRPr kern="1200">
                    <a:solidFill>
                      <a:schemeClr val="tx1"/>
                    </a:solidFill>
                    <a:latin typeface="Amelia BT"/>
                    <a:ea typeface="宋体" pitchFamily="2" charset="-122"/>
                    <a:cs typeface="+mn-cs"/>
                  </a:defRPr>
                </a:lvl6pPr>
                <a:lvl7pPr marL="2743200" algn="l" defTabSz="914400" rtl="0" eaLnBrk="1" latinLnBrk="0" hangingPunct="1">
                  <a:defRPr kern="1200">
                    <a:solidFill>
                      <a:schemeClr val="tx1"/>
                    </a:solidFill>
                    <a:latin typeface="Amelia BT"/>
                    <a:ea typeface="宋体" pitchFamily="2" charset="-122"/>
                    <a:cs typeface="+mn-cs"/>
                  </a:defRPr>
                </a:lvl7pPr>
                <a:lvl8pPr marL="3200400" algn="l" defTabSz="914400" rtl="0" eaLnBrk="1" latinLnBrk="0" hangingPunct="1">
                  <a:defRPr kern="1200">
                    <a:solidFill>
                      <a:schemeClr val="tx1"/>
                    </a:solidFill>
                    <a:latin typeface="Amelia BT"/>
                    <a:ea typeface="宋体" pitchFamily="2" charset="-122"/>
                    <a:cs typeface="+mn-cs"/>
                  </a:defRPr>
                </a:lvl8pPr>
                <a:lvl9pPr marL="3657600" algn="l" defTabSz="914400" rtl="0" eaLnBrk="1" latinLnBrk="0" hangingPunct="1">
                  <a:defRPr kern="1200">
                    <a:solidFill>
                      <a:schemeClr val="tx1"/>
                    </a:solidFill>
                    <a:latin typeface="Amelia BT"/>
                    <a:ea typeface="宋体" pitchFamily="2" charset="-122"/>
                    <a:cs typeface="+mn-cs"/>
                  </a:defRPr>
                </a:lvl9pPr>
              </a:lstStyle>
              <a:p>
                <a:pPr algn="ctr">
                  <a:defRPr/>
                </a:pPr>
                <a:endParaRPr lang="zh-CN" altLang="en-US">
                  <a:latin typeface="+mn-lt"/>
                  <a:ea typeface="+mn-ea"/>
                  <a:cs typeface="+mn-ea"/>
                  <a:sym typeface="+mn-lt"/>
                </a:endParaRPr>
              </a:p>
            </p:txBody>
          </p:sp>
          <p:sp>
            <p:nvSpPr>
              <p:cNvPr id="35" name="直接连接符 34"/>
              <p:cNvSpPr>
                <a:spLocks noChangeShapeType="1"/>
              </p:cNvSpPr>
              <p:nvPr/>
            </p:nvSpPr>
            <p:spPr bwMode="auto">
              <a:xfrm flipH="1">
                <a:off x="0" y="2121"/>
                <a:ext cx="1156082" cy="0"/>
              </a:xfrm>
              <a:prstGeom prst="line">
                <a:avLst/>
              </a:prstGeom>
              <a:noFill/>
              <a:ln w="12700">
                <a:solidFill>
                  <a:srgbClr val="A5A5A5"/>
                </a:solidFill>
                <a:bevel/>
                <a:headEnd/>
                <a:tailEnd/>
              </a:ln>
            </p:spPr>
            <p:txBody>
              <a:bodyPr/>
              <a:lstStyle>
                <a:defPPr>
                  <a:defRPr lang="en-US"/>
                </a:defPPr>
                <a:lvl1pPr algn="l" rtl="0" fontAlgn="base">
                  <a:spcBef>
                    <a:spcPct val="0"/>
                  </a:spcBef>
                  <a:spcAft>
                    <a:spcPct val="0"/>
                  </a:spcAft>
                  <a:defRPr kern="1200">
                    <a:solidFill>
                      <a:schemeClr val="tx1"/>
                    </a:solidFill>
                    <a:latin typeface="Amelia BT"/>
                    <a:ea typeface="宋体" pitchFamily="2" charset="-122"/>
                    <a:cs typeface="+mn-cs"/>
                  </a:defRPr>
                </a:lvl1pPr>
                <a:lvl2pPr marL="361950" indent="95250" algn="l" rtl="0" fontAlgn="base">
                  <a:spcBef>
                    <a:spcPct val="0"/>
                  </a:spcBef>
                  <a:spcAft>
                    <a:spcPct val="0"/>
                  </a:spcAft>
                  <a:defRPr kern="1200">
                    <a:solidFill>
                      <a:schemeClr val="tx1"/>
                    </a:solidFill>
                    <a:latin typeface="Amelia BT"/>
                    <a:ea typeface="宋体" pitchFamily="2" charset="-122"/>
                    <a:cs typeface="+mn-cs"/>
                  </a:defRPr>
                </a:lvl2pPr>
                <a:lvl3pPr marL="725488" indent="188913" algn="l" rtl="0" fontAlgn="base">
                  <a:spcBef>
                    <a:spcPct val="0"/>
                  </a:spcBef>
                  <a:spcAft>
                    <a:spcPct val="0"/>
                  </a:spcAft>
                  <a:defRPr kern="1200">
                    <a:solidFill>
                      <a:schemeClr val="tx1"/>
                    </a:solidFill>
                    <a:latin typeface="Amelia BT"/>
                    <a:ea typeface="宋体" pitchFamily="2" charset="-122"/>
                    <a:cs typeface="+mn-cs"/>
                  </a:defRPr>
                </a:lvl3pPr>
                <a:lvl4pPr marL="1087438" indent="284163" algn="l" rtl="0" fontAlgn="base">
                  <a:spcBef>
                    <a:spcPct val="0"/>
                  </a:spcBef>
                  <a:spcAft>
                    <a:spcPct val="0"/>
                  </a:spcAft>
                  <a:defRPr kern="1200">
                    <a:solidFill>
                      <a:schemeClr val="tx1"/>
                    </a:solidFill>
                    <a:latin typeface="Amelia BT"/>
                    <a:ea typeface="宋体" pitchFamily="2" charset="-122"/>
                    <a:cs typeface="+mn-cs"/>
                  </a:defRPr>
                </a:lvl4pPr>
                <a:lvl5pPr marL="1450975" indent="377825" algn="l" rtl="0" fontAlgn="base">
                  <a:spcBef>
                    <a:spcPct val="0"/>
                  </a:spcBef>
                  <a:spcAft>
                    <a:spcPct val="0"/>
                  </a:spcAft>
                  <a:defRPr kern="1200">
                    <a:solidFill>
                      <a:schemeClr val="tx1"/>
                    </a:solidFill>
                    <a:latin typeface="Amelia BT"/>
                    <a:ea typeface="宋体" pitchFamily="2" charset="-122"/>
                    <a:cs typeface="+mn-cs"/>
                  </a:defRPr>
                </a:lvl5pPr>
                <a:lvl6pPr marL="2286000" algn="l" defTabSz="914400" rtl="0" eaLnBrk="1" latinLnBrk="0" hangingPunct="1">
                  <a:defRPr kern="1200">
                    <a:solidFill>
                      <a:schemeClr val="tx1"/>
                    </a:solidFill>
                    <a:latin typeface="Amelia BT"/>
                    <a:ea typeface="宋体" pitchFamily="2" charset="-122"/>
                    <a:cs typeface="+mn-cs"/>
                  </a:defRPr>
                </a:lvl6pPr>
                <a:lvl7pPr marL="2743200" algn="l" defTabSz="914400" rtl="0" eaLnBrk="1" latinLnBrk="0" hangingPunct="1">
                  <a:defRPr kern="1200">
                    <a:solidFill>
                      <a:schemeClr val="tx1"/>
                    </a:solidFill>
                    <a:latin typeface="Amelia BT"/>
                    <a:ea typeface="宋体" pitchFamily="2" charset="-122"/>
                    <a:cs typeface="+mn-cs"/>
                  </a:defRPr>
                </a:lvl7pPr>
                <a:lvl8pPr marL="3200400" algn="l" defTabSz="914400" rtl="0" eaLnBrk="1" latinLnBrk="0" hangingPunct="1">
                  <a:defRPr kern="1200">
                    <a:solidFill>
                      <a:schemeClr val="tx1"/>
                    </a:solidFill>
                    <a:latin typeface="Amelia BT"/>
                    <a:ea typeface="宋体" pitchFamily="2" charset="-122"/>
                    <a:cs typeface="+mn-cs"/>
                  </a:defRPr>
                </a:lvl8pPr>
                <a:lvl9pPr marL="3657600" algn="l" defTabSz="914400" rtl="0" eaLnBrk="1" latinLnBrk="0" hangingPunct="1">
                  <a:defRPr kern="1200">
                    <a:solidFill>
                      <a:schemeClr val="tx1"/>
                    </a:solidFill>
                    <a:latin typeface="Amelia BT"/>
                    <a:ea typeface="宋体" pitchFamily="2" charset="-122"/>
                    <a:cs typeface="+mn-cs"/>
                  </a:defRPr>
                </a:lvl9pPr>
              </a:lstStyle>
              <a:p>
                <a:pPr algn="ctr">
                  <a:defRPr/>
                </a:pPr>
                <a:endParaRPr lang="zh-CN" altLang="en-US">
                  <a:latin typeface="+mn-lt"/>
                  <a:ea typeface="+mn-ea"/>
                  <a:cs typeface="+mn-ea"/>
                  <a:sym typeface="+mn-lt"/>
                </a:endParaRPr>
              </a:p>
            </p:txBody>
          </p:sp>
        </p:grpSp>
        <p:sp>
          <p:nvSpPr>
            <p:cNvPr id="67" name="矩形 66"/>
            <p:cNvSpPr>
              <a:spLocks noChangeArrowheads="1"/>
            </p:cNvSpPr>
            <p:nvPr/>
          </p:nvSpPr>
          <p:spPr bwMode="auto">
            <a:xfrm>
              <a:off x="6526213" y="2138581"/>
              <a:ext cx="1321520" cy="315475"/>
            </a:xfrm>
            <a:prstGeom prst="rect">
              <a:avLst/>
            </a:prstGeom>
            <a:noFill/>
            <a:ln>
              <a:noFill/>
            </a:ln>
          </p:spPr>
          <p:txBody>
            <a:bodyPr wrap="none" lIns="68582" tIns="34292" rIns="68582" bIns="34292">
              <a:spAutoFit/>
            </a:bodyPr>
            <a:lstStyle>
              <a:defPPr>
                <a:defRPr lang="en-US"/>
              </a:defPPr>
              <a:lvl1pPr algn="l" rtl="0" fontAlgn="base">
                <a:spcBef>
                  <a:spcPct val="0"/>
                </a:spcBef>
                <a:spcAft>
                  <a:spcPct val="0"/>
                </a:spcAft>
                <a:defRPr kern="1200">
                  <a:solidFill>
                    <a:schemeClr val="tx1"/>
                  </a:solidFill>
                  <a:latin typeface="Amelia BT"/>
                  <a:ea typeface="宋体" pitchFamily="2" charset="-122"/>
                  <a:cs typeface="+mn-cs"/>
                </a:defRPr>
              </a:lvl1pPr>
              <a:lvl2pPr marL="361950" indent="95250" algn="l" rtl="0" fontAlgn="base">
                <a:spcBef>
                  <a:spcPct val="0"/>
                </a:spcBef>
                <a:spcAft>
                  <a:spcPct val="0"/>
                </a:spcAft>
                <a:defRPr kern="1200">
                  <a:solidFill>
                    <a:schemeClr val="tx1"/>
                  </a:solidFill>
                  <a:latin typeface="Amelia BT"/>
                  <a:ea typeface="宋体" pitchFamily="2" charset="-122"/>
                  <a:cs typeface="+mn-cs"/>
                </a:defRPr>
              </a:lvl2pPr>
              <a:lvl3pPr marL="725488" indent="188913" algn="l" rtl="0" fontAlgn="base">
                <a:spcBef>
                  <a:spcPct val="0"/>
                </a:spcBef>
                <a:spcAft>
                  <a:spcPct val="0"/>
                </a:spcAft>
                <a:defRPr kern="1200">
                  <a:solidFill>
                    <a:schemeClr val="tx1"/>
                  </a:solidFill>
                  <a:latin typeface="Amelia BT"/>
                  <a:ea typeface="宋体" pitchFamily="2" charset="-122"/>
                  <a:cs typeface="+mn-cs"/>
                </a:defRPr>
              </a:lvl3pPr>
              <a:lvl4pPr marL="1087438" indent="284163" algn="l" rtl="0" fontAlgn="base">
                <a:spcBef>
                  <a:spcPct val="0"/>
                </a:spcBef>
                <a:spcAft>
                  <a:spcPct val="0"/>
                </a:spcAft>
                <a:defRPr kern="1200">
                  <a:solidFill>
                    <a:schemeClr val="tx1"/>
                  </a:solidFill>
                  <a:latin typeface="Amelia BT"/>
                  <a:ea typeface="宋体" pitchFamily="2" charset="-122"/>
                  <a:cs typeface="+mn-cs"/>
                </a:defRPr>
              </a:lvl4pPr>
              <a:lvl5pPr marL="1450975" indent="377825" algn="l" rtl="0" fontAlgn="base">
                <a:spcBef>
                  <a:spcPct val="0"/>
                </a:spcBef>
                <a:spcAft>
                  <a:spcPct val="0"/>
                </a:spcAft>
                <a:defRPr kern="1200">
                  <a:solidFill>
                    <a:schemeClr val="tx1"/>
                  </a:solidFill>
                  <a:latin typeface="Amelia BT"/>
                  <a:ea typeface="宋体" pitchFamily="2" charset="-122"/>
                  <a:cs typeface="+mn-cs"/>
                </a:defRPr>
              </a:lvl5pPr>
              <a:lvl6pPr marL="2286000" algn="l" defTabSz="914400" rtl="0" eaLnBrk="1" latinLnBrk="0" hangingPunct="1">
                <a:defRPr kern="1200">
                  <a:solidFill>
                    <a:schemeClr val="tx1"/>
                  </a:solidFill>
                  <a:latin typeface="Amelia BT"/>
                  <a:ea typeface="宋体" pitchFamily="2" charset="-122"/>
                  <a:cs typeface="+mn-cs"/>
                </a:defRPr>
              </a:lvl6pPr>
              <a:lvl7pPr marL="2743200" algn="l" defTabSz="914400" rtl="0" eaLnBrk="1" latinLnBrk="0" hangingPunct="1">
                <a:defRPr kern="1200">
                  <a:solidFill>
                    <a:schemeClr val="tx1"/>
                  </a:solidFill>
                  <a:latin typeface="Amelia BT"/>
                  <a:ea typeface="宋体" pitchFamily="2" charset="-122"/>
                  <a:cs typeface="+mn-cs"/>
                </a:defRPr>
              </a:lvl7pPr>
              <a:lvl8pPr marL="3200400" algn="l" defTabSz="914400" rtl="0" eaLnBrk="1" latinLnBrk="0" hangingPunct="1">
                <a:defRPr kern="1200">
                  <a:solidFill>
                    <a:schemeClr val="tx1"/>
                  </a:solidFill>
                  <a:latin typeface="Amelia BT"/>
                  <a:ea typeface="宋体" pitchFamily="2" charset="-122"/>
                  <a:cs typeface="+mn-cs"/>
                </a:defRPr>
              </a:lvl8pPr>
              <a:lvl9pPr marL="3657600" algn="l" defTabSz="914400" rtl="0" eaLnBrk="1" latinLnBrk="0" hangingPunct="1">
                <a:defRPr kern="1200">
                  <a:solidFill>
                    <a:schemeClr val="tx1"/>
                  </a:solidFill>
                  <a:latin typeface="Amelia BT"/>
                  <a:ea typeface="宋体" pitchFamily="2" charset="-122"/>
                  <a:cs typeface="+mn-cs"/>
                </a:defRPr>
              </a:lvl9pPr>
            </a:lstStyle>
            <a:p>
              <a:pPr>
                <a:defRPr/>
              </a:pPr>
              <a:r>
                <a:rPr lang="en-US" altLang="zh-CN" sz="1600" dirty="0">
                  <a:solidFill>
                    <a:srgbClr val="0070C0"/>
                  </a:solidFill>
                  <a:latin typeface="微软雅黑" pitchFamily="34" charset="-122"/>
                  <a:ea typeface="微软雅黑" pitchFamily="34" charset="-122"/>
                  <a:cs typeface="+mn-ea"/>
                  <a:sym typeface="+mn-lt"/>
                </a:rPr>
                <a:t>Mapper</a:t>
              </a:r>
              <a:r>
                <a:rPr lang="zh-CN" altLang="en-US" sz="1600" dirty="0">
                  <a:solidFill>
                    <a:srgbClr val="0070C0"/>
                  </a:solidFill>
                  <a:latin typeface="微软雅黑" pitchFamily="34" charset="-122"/>
                  <a:ea typeface="微软雅黑" pitchFamily="34" charset="-122"/>
                  <a:cs typeface="+mn-ea"/>
                  <a:sym typeface="+mn-lt"/>
                </a:rPr>
                <a:t>组件</a:t>
              </a:r>
              <a:endParaRPr lang="en-US" sz="1600" dirty="0">
                <a:solidFill>
                  <a:srgbClr val="0070C0"/>
                </a:solidFill>
                <a:latin typeface="微软雅黑" pitchFamily="34" charset="-122"/>
                <a:ea typeface="微软雅黑" pitchFamily="34" charset="-122"/>
                <a:cs typeface="+mn-ea"/>
                <a:sym typeface="+mn-lt"/>
              </a:endParaRPr>
            </a:p>
          </p:txBody>
        </p:sp>
        <p:sp>
          <p:nvSpPr>
            <p:cNvPr id="68" name="矩形 67"/>
            <p:cNvSpPr>
              <a:spLocks noChangeArrowheads="1"/>
            </p:cNvSpPr>
            <p:nvPr/>
          </p:nvSpPr>
          <p:spPr bwMode="auto">
            <a:xfrm>
              <a:off x="6257925" y="2436499"/>
              <a:ext cx="2472531" cy="1081454"/>
            </a:xfrm>
            <a:prstGeom prst="rect">
              <a:avLst/>
            </a:prstGeom>
            <a:noFill/>
            <a:ln>
              <a:noFill/>
            </a:ln>
          </p:spPr>
          <p:txBody>
            <a:bodyPr wrap="square" lIns="68582" tIns="34292" rIns="68582" bIns="34292">
              <a:spAutoFit/>
            </a:bodyPr>
            <a:lstStyle>
              <a:defPPr>
                <a:defRPr lang="en-US"/>
              </a:defPPr>
              <a:lvl1pPr algn="l" rtl="0" fontAlgn="base">
                <a:spcBef>
                  <a:spcPct val="0"/>
                </a:spcBef>
                <a:spcAft>
                  <a:spcPct val="0"/>
                </a:spcAft>
                <a:defRPr kern="1200">
                  <a:solidFill>
                    <a:schemeClr val="tx1"/>
                  </a:solidFill>
                  <a:latin typeface="Amelia BT"/>
                  <a:ea typeface="宋体" pitchFamily="2" charset="-122"/>
                  <a:cs typeface="+mn-cs"/>
                </a:defRPr>
              </a:lvl1pPr>
              <a:lvl2pPr marL="361950" indent="95250" algn="l" rtl="0" fontAlgn="base">
                <a:spcBef>
                  <a:spcPct val="0"/>
                </a:spcBef>
                <a:spcAft>
                  <a:spcPct val="0"/>
                </a:spcAft>
                <a:defRPr kern="1200">
                  <a:solidFill>
                    <a:schemeClr val="tx1"/>
                  </a:solidFill>
                  <a:latin typeface="Amelia BT"/>
                  <a:ea typeface="宋体" pitchFamily="2" charset="-122"/>
                  <a:cs typeface="+mn-cs"/>
                </a:defRPr>
              </a:lvl2pPr>
              <a:lvl3pPr marL="725488" indent="188913" algn="l" rtl="0" fontAlgn="base">
                <a:spcBef>
                  <a:spcPct val="0"/>
                </a:spcBef>
                <a:spcAft>
                  <a:spcPct val="0"/>
                </a:spcAft>
                <a:defRPr kern="1200">
                  <a:solidFill>
                    <a:schemeClr val="tx1"/>
                  </a:solidFill>
                  <a:latin typeface="Amelia BT"/>
                  <a:ea typeface="宋体" pitchFamily="2" charset="-122"/>
                  <a:cs typeface="+mn-cs"/>
                </a:defRPr>
              </a:lvl3pPr>
              <a:lvl4pPr marL="1087438" indent="284163" algn="l" rtl="0" fontAlgn="base">
                <a:spcBef>
                  <a:spcPct val="0"/>
                </a:spcBef>
                <a:spcAft>
                  <a:spcPct val="0"/>
                </a:spcAft>
                <a:defRPr kern="1200">
                  <a:solidFill>
                    <a:schemeClr val="tx1"/>
                  </a:solidFill>
                  <a:latin typeface="Amelia BT"/>
                  <a:ea typeface="宋体" pitchFamily="2" charset="-122"/>
                  <a:cs typeface="+mn-cs"/>
                </a:defRPr>
              </a:lvl4pPr>
              <a:lvl5pPr marL="1450975" indent="377825" algn="l" rtl="0" fontAlgn="base">
                <a:spcBef>
                  <a:spcPct val="0"/>
                </a:spcBef>
                <a:spcAft>
                  <a:spcPct val="0"/>
                </a:spcAft>
                <a:defRPr kern="1200">
                  <a:solidFill>
                    <a:schemeClr val="tx1"/>
                  </a:solidFill>
                  <a:latin typeface="Amelia BT"/>
                  <a:ea typeface="宋体" pitchFamily="2" charset="-122"/>
                  <a:cs typeface="+mn-cs"/>
                </a:defRPr>
              </a:lvl5pPr>
              <a:lvl6pPr marL="2286000" algn="l" defTabSz="914400" rtl="0" eaLnBrk="1" latinLnBrk="0" hangingPunct="1">
                <a:defRPr kern="1200">
                  <a:solidFill>
                    <a:schemeClr val="tx1"/>
                  </a:solidFill>
                  <a:latin typeface="Amelia BT"/>
                  <a:ea typeface="宋体" pitchFamily="2" charset="-122"/>
                  <a:cs typeface="+mn-cs"/>
                </a:defRPr>
              </a:lvl6pPr>
              <a:lvl7pPr marL="2743200" algn="l" defTabSz="914400" rtl="0" eaLnBrk="1" latinLnBrk="0" hangingPunct="1">
                <a:defRPr kern="1200">
                  <a:solidFill>
                    <a:schemeClr val="tx1"/>
                  </a:solidFill>
                  <a:latin typeface="Amelia BT"/>
                  <a:ea typeface="宋体" pitchFamily="2" charset="-122"/>
                  <a:cs typeface="+mn-cs"/>
                </a:defRPr>
              </a:lvl7pPr>
              <a:lvl8pPr marL="3200400" algn="l" defTabSz="914400" rtl="0" eaLnBrk="1" latinLnBrk="0" hangingPunct="1">
                <a:defRPr kern="1200">
                  <a:solidFill>
                    <a:schemeClr val="tx1"/>
                  </a:solidFill>
                  <a:latin typeface="Amelia BT"/>
                  <a:ea typeface="宋体" pitchFamily="2" charset="-122"/>
                  <a:cs typeface="+mn-cs"/>
                </a:defRPr>
              </a:lvl8pPr>
              <a:lvl9pPr marL="3657600" algn="l" defTabSz="914400" rtl="0" eaLnBrk="1" latinLnBrk="0" hangingPunct="1">
                <a:defRPr kern="1200">
                  <a:solidFill>
                    <a:schemeClr val="tx1"/>
                  </a:solidFill>
                  <a:latin typeface="Amelia BT"/>
                  <a:ea typeface="宋体" pitchFamily="2" charset="-122"/>
                  <a:cs typeface="+mn-cs"/>
                </a:defRPr>
              </a:lvl9pPr>
            </a:lstStyle>
            <a:p>
              <a:pPr algn="just">
                <a:lnSpc>
                  <a:spcPct val="120000"/>
                </a:lnSpc>
                <a:defRPr/>
              </a:pPr>
              <a:r>
                <a:rPr lang="en-US" altLang="zh-CN" sz="1400" dirty="0">
                  <a:latin typeface="微软雅黑" pitchFamily="34" charset="-122"/>
                  <a:ea typeface="微软雅黑" pitchFamily="34" charset="-122"/>
                  <a:cs typeface="+mn-ea"/>
                  <a:sym typeface="+mn-lt"/>
                </a:rPr>
                <a:t>Hadoop</a:t>
              </a:r>
              <a:r>
                <a:rPr lang="zh-CN" altLang="en-US" sz="1400" dirty="0">
                  <a:latin typeface="微软雅黑" pitchFamily="34" charset="-122"/>
                  <a:ea typeface="微软雅黑" pitchFamily="34" charset="-122"/>
                  <a:cs typeface="+mn-ea"/>
                  <a:sym typeface="+mn-lt"/>
                </a:rPr>
                <a:t>提供的</a:t>
              </a:r>
              <a:r>
                <a:rPr lang="en-US" altLang="zh-CN" sz="1400" dirty="0">
                  <a:latin typeface="微软雅黑" pitchFamily="34" charset="-122"/>
                  <a:ea typeface="微软雅黑" pitchFamily="34" charset="-122"/>
                  <a:cs typeface="+mn-ea"/>
                  <a:sym typeface="+mn-lt"/>
                </a:rPr>
                <a:t>Mapper</a:t>
              </a:r>
              <a:r>
                <a:rPr lang="zh-CN" altLang="en-US" sz="1400" dirty="0">
                  <a:latin typeface="微软雅黑" pitchFamily="34" charset="-122"/>
                  <a:ea typeface="微软雅黑" pitchFamily="34" charset="-122"/>
                  <a:cs typeface="+mn-ea"/>
                  <a:sym typeface="+mn-lt"/>
                </a:rPr>
                <a:t>类是实现</a:t>
              </a:r>
              <a:r>
                <a:rPr lang="en-US" altLang="zh-CN" sz="1400" dirty="0">
                  <a:latin typeface="微软雅黑" pitchFamily="34" charset="-122"/>
                  <a:ea typeface="微软雅黑" pitchFamily="34" charset="-122"/>
                  <a:cs typeface="+mn-ea"/>
                  <a:sym typeface="+mn-lt"/>
                </a:rPr>
                <a:t>Map</a:t>
              </a:r>
              <a:r>
                <a:rPr lang="zh-CN" altLang="en-US" sz="1400" dirty="0">
                  <a:latin typeface="微软雅黑" pitchFamily="34" charset="-122"/>
                  <a:ea typeface="微软雅黑" pitchFamily="34" charset="-122"/>
                  <a:cs typeface="+mn-ea"/>
                  <a:sym typeface="+mn-lt"/>
                </a:rPr>
                <a:t>任务的一个抽象基类，该基类提供了一个</a:t>
              </a:r>
              <a:r>
                <a:rPr lang="en-US" altLang="zh-CN" sz="1400" dirty="0">
                  <a:latin typeface="微软雅黑" pitchFamily="34" charset="-122"/>
                  <a:ea typeface="微软雅黑" pitchFamily="34" charset="-122"/>
                  <a:cs typeface="+mn-ea"/>
                  <a:sym typeface="+mn-lt"/>
                </a:rPr>
                <a:t>map()</a:t>
              </a:r>
              <a:r>
                <a:rPr lang="zh-CN" altLang="en-US" sz="1400" dirty="0">
                  <a:latin typeface="微软雅黑" pitchFamily="34" charset="-122"/>
                  <a:ea typeface="微软雅黑" pitchFamily="34" charset="-122"/>
                  <a:cs typeface="+mn-ea"/>
                  <a:sym typeface="+mn-lt"/>
                </a:rPr>
                <a:t>方法。</a:t>
              </a:r>
            </a:p>
          </p:txBody>
        </p:sp>
      </p:grpSp>
      <p:grpSp>
        <p:nvGrpSpPr>
          <p:cNvPr id="10" name="组合 9"/>
          <p:cNvGrpSpPr/>
          <p:nvPr/>
        </p:nvGrpSpPr>
        <p:grpSpPr>
          <a:xfrm>
            <a:off x="5099050" y="3499644"/>
            <a:ext cx="3799284" cy="1301239"/>
            <a:chOff x="5099050" y="3499644"/>
            <a:chExt cx="3799284" cy="1301239"/>
          </a:xfrm>
        </p:grpSpPr>
        <p:sp>
          <p:nvSpPr>
            <p:cNvPr id="8" name="直接连接符 7"/>
            <p:cNvSpPr>
              <a:spLocks noChangeShapeType="1"/>
            </p:cNvSpPr>
            <p:nvPr/>
          </p:nvSpPr>
          <p:spPr bwMode="auto">
            <a:xfrm flipH="1">
              <a:off x="6000750" y="3893344"/>
              <a:ext cx="460375" cy="0"/>
            </a:xfrm>
            <a:prstGeom prst="line">
              <a:avLst/>
            </a:prstGeom>
            <a:noFill/>
            <a:ln w="12700">
              <a:solidFill>
                <a:srgbClr val="A5A5A5"/>
              </a:solidFill>
              <a:bevel/>
              <a:headEnd/>
              <a:tailEnd/>
            </a:ln>
          </p:spPr>
          <p:txBody>
            <a:bodyPr lIns="68589" tIns="34295" rIns="68589" bIns="34295"/>
            <a:lstStyle>
              <a:defPPr>
                <a:defRPr lang="en-US"/>
              </a:defPPr>
              <a:lvl1pPr algn="l" rtl="0" fontAlgn="base">
                <a:spcBef>
                  <a:spcPct val="0"/>
                </a:spcBef>
                <a:spcAft>
                  <a:spcPct val="0"/>
                </a:spcAft>
                <a:defRPr kern="1200">
                  <a:solidFill>
                    <a:schemeClr val="tx1"/>
                  </a:solidFill>
                  <a:latin typeface="Amelia BT"/>
                  <a:ea typeface="宋体" pitchFamily="2" charset="-122"/>
                  <a:cs typeface="+mn-cs"/>
                </a:defRPr>
              </a:lvl1pPr>
              <a:lvl2pPr marL="361950" indent="95250" algn="l" rtl="0" fontAlgn="base">
                <a:spcBef>
                  <a:spcPct val="0"/>
                </a:spcBef>
                <a:spcAft>
                  <a:spcPct val="0"/>
                </a:spcAft>
                <a:defRPr kern="1200">
                  <a:solidFill>
                    <a:schemeClr val="tx1"/>
                  </a:solidFill>
                  <a:latin typeface="Amelia BT"/>
                  <a:ea typeface="宋体" pitchFamily="2" charset="-122"/>
                  <a:cs typeface="+mn-cs"/>
                </a:defRPr>
              </a:lvl2pPr>
              <a:lvl3pPr marL="725488" indent="188913" algn="l" rtl="0" fontAlgn="base">
                <a:spcBef>
                  <a:spcPct val="0"/>
                </a:spcBef>
                <a:spcAft>
                  <a:spcPct val="0"/>
                </a:spcAft>
                <a:defRPr kern="1200">
                  <a:solidFill>
                    <a:schemeClr val="tx1"/>
                  </a:solidFill>
                  <a:latin typeface="Amelia BT"/>
                  <a:ea typeface="宋体" pitchFamily="2" charset="-122"/>
                  <a:cs typeface="+mn-cs"/>
                </a:defRPr>
              </a:lvl3pPr>
              <a:lvl4pPr marL="1087438" indent="284163" algn="l" rtl="0" fontAlgn="base">
                <a:spcBef>
                  <a:spcPct val="0"/>
                </a:spcBef>
                <a:spcAft>
                  <a:spcPct val="0"/>
                </a:spcAft>
                <a:defRPr kern="1200">
                  <a:solidFill>
                    <a:schemeClr val="tx1"/>
                  </a:solidFill>
                  <a:latin typeface="Amelia BT"/>
                  <a:ea typeface="宋体" pitchFamily="2" charset="-122"/>
                  <a:cs typeface="+mn-cs"/>
                </a:defRPr>
              </a:lvl4pPr>
              <a:lvl5pPr marL="1450975" indent="377825" algn="l" rtl="0" fontAlgn="base">
                <a:spcBef>
                  <a:spcPct val="0"/>
                </a:spcBef>
                <a:spcAft>
                  <a:spcPct val="0"/>
                </a:spcAft>
                <a:defRPr kern="1200">
                  <a:solidFill>
                    <a:schemeClr val="tx1"/>
                  </a:solidFill>
                  <a:latin typeface="Amelia BT"/>
                  <a:ea typeface="宋体" pitchFamily="2" charset="-122"/>
                  <a:cs typeface="+mn-cs"/>
                </a:defRPr>
              </a:lvl5pPr>
              <a:lvl6pPr marL="2286000" algn="l" defTabSz="914400" rtl="0" eaLnBrk="1" latinLnBrk="0" hangingPunct="1">
                <a:defRPr kern="1200">
                  <a:solidFill>
                    <a:schemeClr val="tx1"/>
                  </a:solidFill>
                  <a:latin typeface="Amelia BT"/>
                  <a:ea typeface="宋体" pitchFamily="2" charset="-122"/>
                  <a:cs typeface="+mn-cs"/>
                </a:defRPr>
              </a:lvl6pPr>
              <a:lvl7pPr marL="2743200" algn="l" defTabSz="914400" rtl="0" eaLnBrk="1" latinLnBrk="0" hangingPunct="1">
                <a:defRPr kern="1200">
                  <a:solidFill>
                    <a:schemeClr val="tx1"/>
                  </a:solidFill>
                  <a:latin typeface="Amelia BT"/>
                  <a:ea typeface="宋体" pitchFamily="2" charset="-122"/>
                  <a:cs typeface="+mn-cs"/>
                </a:defRPr>
              </a:lvl7pPr>
              <a:lvl8pPr marL="3200400" algn="l" defTabSz="914400" rtl="0" eaLnBrk="1" latinLnBrk="0" hangingPunct="1">
                <a:defRPr kern="1200">
                  <a:solidFill>
                    <a:schemeClr val="tx1"/>
                  </a:solidFill>
                  <a:latin typeface="Amelia BT"/>
                  <a:ea typeface="宋体" pitchFamily="2" charset="-122"/>
                  <a:cs typeface="+mn-cs"/>
                </a:defRPr>
              </a:lvl8pPr>
              <a:lvl9pPr marL="3657600" algn="l" defTabSz="914400" rtl="0" eaLnBrk="1" latinLnBrk="0" hangingPunct="1">
                <a:defRPr kern="1200">
                  <a:solidFill>
                    <a:schemeClr val="tx1"/>
                  </a:solidFill>
                  <a:latin typeface="Amelia BT"/>
                  <a:ea typeface="宋体" pitchFamily="2" charset="-122"/>
                  <a:cs typeface="+mn-cs"/>
                </a:defRPr>
              </a:lvl9pPr>
            </a:lstStyle>
            <a:p>
              <a:pPr algn="ctr">
                <a:defRPr/>
              </a:pPr>
              <a:endParaRPr lang="zh-CN" altLang="en-US">
                <a:latin typeface="+mn-lt"/>
                <a:ea typeface="+mn-ea"/>
                <a:cs typeface="+mn-ea"/>
                <a:sym typeface="+mn-lt"/>
              </a:endParaRPr>
            </a:p>
          </p:txBody>
        </p:sp>
        <p:grpSp>
          <p:nvGrpSpPr>
            <p:cNvPr id="16" name="组合 15"/>
            <p:cNvGrpSpPr>
              <a:grpSpLocks/>
            </p:cNvGrpSpPr>
            <p:nvPr/>
          </p:nvGrpSpPr>
          <p:grpSpPr bwMode="auto">
            <a:xfrm>
              <a:off x="5099050" y="3499644"/>
              <a:ext cx="901700" cy="787400"/>
              <a:chOff x="0" y="0"/>
              <a:chExt cx="1203960" cy="1051560"/>
            </a:xfrm>
          </p:grpSpPr>
          <p:sp>
            <p:nvSpPr>
              <p:cNvPr id="50" name="六边形 49"/>
              <p:cNvSpPr>
                <a:spLocks noChangeArrowheads="1"/>
              </p:cNvSpPr>
              <p:nvPr/>
            </p:nvSpPr>
            <p:spPr bwMode="auto">
              <a:xfrm>
                <a:off x="0" y="0"/>
                <a:ext cx="1203960" cy="1051560"/>
              </a:xfrm>
              <a:prstGeom prst="hexagon">
                <a:avLst>
                  <a:gd name="adj" fmla="val 24998"/>
                  <a:gd name="vf" fmla="val 115470"/>
                </a:avLst>
              </a:prstGeom>
              <a:solidFill>
                <a:srgbClr val="0070C0"/>
              </a:solidFill>
              <a:ln>
                <a:noFill/>
              </a:ln>
            </p:spPr>
            <p:txBody>
              <a:bodyPr anchor="ctr"/>
              <a:lstStyle>
                <a:defPPr>
                  <a:defRPr lang="en-US"/>
                </a:defPPr>
                <a:lvl1pPr algn="l" rtl="0" fontAlgn="base">
                  <a:spcBef>
                    <a:spcPct val="0"/>
                  </a:spcBef>
                  <a:spcAft>
                    <a:spcPct val="0"/>
                  </a:spcAft>
                  <a:defRPr kern="1200">
                    <a:solidFill>
                      <a:schemeClr val="tx1"/>
                    </a:solidFill>
                    <a:latin typeface="Amelia BT"/>
                    <a:ea typeface="宋体" pitchFamily="2" charset="-122"/>
                    <a:cs typeface="+mn-cs"/>
                  </a:defRPr>
                </a:lvl1pPr>
                <a:lvl2pPr marL="361950" indent="95250" algn="l" rtl="0" fontAlgn="base">
                  <a:spcBef>
                    <a:spcPct val="0"/>
                  </a:spcBef>
                  <a:spcAft>
                    <a:spcPct val="0"/>
                  </a:spcAft>
                  <a:defRPr kern="1200">
                    <a:solidFill>
                      <a:schemeClr val="tx1"/>
                    </a:solidFill>
                    <a:latin typeface="Amelia BT"/>
                    <a:ea typeface="宋体" pitchFamily="2" charset="-122"/>
                    <a:cs typeface="+mn-cs"/>
                  </a:defRPr>
                </a:lvl2pPr>
                <a:lvl3pPr marL="725488" indent="188913" algn="l" rtl="0" fontAlgn="base">
                  <a:spcBef>
                    <a:spcPct val="0"/>
                  </a:spcBef>
                  <a:spcAft>
                    <a:spcPct val="0"/>
                  </a:spcAft>
                  <a:defRPr kern="1200">
                    <a:solidFill>
                      <a:schemeClr val="tx1"/>
                    </a:solidFill>
                    <a:latin typeface="Amelia BT"/>
                    <a:ea typeface="宋体" pitchFamily="2" charset="-122"/>
                    <a:cs typeface="+mn-cs"/>
                  </a:defRPr>
                </a:lvl3pPr>
                <a:lvl4pPr marL="1087438" indent="284163" algn="l" rtl="0" fontAlgn="base">
                  <a:spcBef>
                    <a:spcPct val="0"/>
                  </a:spcBef>
                  <a:spcAft>
                    <a:spcPct val="0"/>
                  </a:spcAft>
                  <a:defRPr kern="1200">
                    <a:solidFill>
                      <a:schemeClr val="tx1"/>
                    </a:solidFill>
                    <a:latin typeface="Amelia BT"/>
                    <a:ea typeface="宋体" pitchFamily="2" charset="-122"/>
                    <a:cs typeface="+mn-cs"/>
                  </a:defRPr>
                </a:lvl4pPr>
                <a:lvl5pPr marL="1450975" indent="377825" algn="l" rtl="0" fontAlgn="base">
                  <a:spcBef>
                    <a:spcPct val="0"/>
                  </a:spcBef>
                  <a:spcAft>
                    <a:spcPct val="0"/>
                  </a:spcAft>
                  <a:defRPr kern="1200">
                    <a:solidFill>
                      <a:schemeClr val="tx1"/>
                    </a:solidFill>
                    <a:latin typeface="Amelia BT"/>
                    <a:ea typeface="宋体" pitchFamily="2" charset="-122"/>
                    <a:cs typeface="+mn-cs"/>
                  </a:defRPr>
                </a:lvl5pPr>
                <a:lvl6pPr marL="2286000" algn="l" defTabSz="914400" rtl="0" eaLnBrk="1" latinLnBrk="0" hangingPunct="1">
                  <a:defRPr kern="1200">
                    <a:solidFill>
                      <a:schemeClr val="tx1"/>
                    </a:solidFill>
                    <a:latin typeface="Amelia BT"/>
                    <a:ea typeface="宋体" pitchFamily="2" charset="-122"/>
                    <a:cs typeface="+mn-cs"/>
                  </a:defRPr>
                </a:lvl6pPr>
                <a:lvl7pPr marL="2743200" algn="l" defTabSz="914400" rtl="0" eaLnBrk="1" latinLnBrk="0" hangingPunct="1">
                  <a:defRPr kern="1200">
                    <a:solidFill>
                      <a:schemeClr val="tx1"/>
                    </a:solidFill>
                    <a:latin typeface="Amelia BT"/>
                    <a:ea typeface="宋体" pitchFamily="2" charset="-122"/>
                    <a:cs typeface="+mn-cs"/>
                  </a:defRPr>
                </a:lvl7pPr>
                <a:lvl8pPr marL="3200400" algn="l" defTabSz="914400" rtl="0" eaLnBrk="1" latinLnBrk="0" hangingPunct="1">
                  <a:defRPr kern="1200">
                    <a:solidFill>
                      <a:schemeClr val="tx1"/>
                    </a:solidFill>
                    <a:latin typeface="Amelia BT"/>
                    <a:ea typeface="宋体" pitchFamily="2" charset="-122"/>
                    <a:cs typeface="+mn-cs"/>
                  </a:defRPr>
                </a:lvl8pPr>
                <a:lvl9pPr marL="3657600" algn="l" defTabSz="914400" rtl="0" eaLnBrk="1" latinLnBrk="0" hangingPunct="1">
                  <a:defRPr kern="1200">
                    <a:solidFill>
                      <a:schemeClr val="tx1"/>
                    </a:solidFill>
                    <a:latin typeface="Amelia BT"/>
                    <a:ea typeface="宋体" pitchFamily="2" charset="-122"/>
                    <a:cs typeface="+mn-cs"/>
                  </a:defRPr>
                </a:lvl9pPr>
              </a:lstStyle>
              <a:p>
                <a:pPr algn="ctr">
                  <a:defRPr/>
                </a:pPr>
                <a:endParaRPr lang="zh-CN" altLang="zh-CN" b="1">
                  <a:solidFill>
                    <a:schemeClr val="bg1"/>
                  </a:solidFill>
                  <a:latin typeface="+mn-lt"/>
                  <a:ea typeface="+mn-ea"/>
                  <a:cs typeface="+mn-ea"/>
                  <a:sym typeface="+mn-lt"/>
                </a:endParaRPr>
              </a:p>
            </p:txBody>
          </p:sp>
          <p:sp>
            <p:nvSpPr>
              <p:cNvPr id="51" name="文本框 45"/>
              <p:cNvSpPr>
                <a:spLocks noChangeArrowheads="1"/>
              </p:cNvSpPr>
              <p:nvPr/>
            </p:nvSpPr>
            <p:spPr bwMode="auto">
              <a:xfrm>
                <a:off x="139897" y="110244"/>
                <a:ext cx="924166" cy="795030"/>
              </a:xfrm>
              <a:prstGeom prst="rect">
                <a:avLst/>
              </a:prstGeom>
              <a:noFill/>
              <a:ln>
                <a:noFill/>
              </a:ln>
            </p:spPr>
            <p:txBody>
              <a:bodyPr>
                <a:spAutoFit/>
              </a:bodyPr>
              <a:lstStyle>
                <a:defPPr>
                  <a:defRPr lang="en-US"/>
                </a:defPPr>
                <a:lvl1pPr algn="l" rtl="0" fontAlgn="base">
                  <a:spcBef>
                    <a:spcPct val="0"/>
                  </a:spcBef>
                  <a:spcAft>
                    <a:spcPct val="0"/>
                  </a:spcAft>
                  <a:defRPr kern="1200">
                    <a:solidFill>
                      <a:schemeClr val="tx1"/>
                    </a:solidFill>
                    <a:latin typeface="Amelia BT"/>
                    <a:ea typeface="宋体" pitchFamily="2" charset="-122"/>
                    <a:cs typeface="+mn-cs"/>
                  </a:defRPr>
                </a:lvl1pPr>
                <a:lvl2pPr marL="361950" indent="95250" algn="l" rtl="0" fontAlgn="base">
                  <a:spcBef>
                    <a:spcPct val="0"/>
                  </a:spcBef>
                  <a:spcAft>
                    <a:spcPct val="0"/>
                  </a:spcAft>
                  <a:defRPr kern="1200">
                    <a:solidFill>
                      <a:schemeClr val="tx1"/>
                    </a:solidFill>
                    <a:latin typeface="Amelia BT"/>
                    <a:ea typeface="宋体" pitchFamily="2" charset="-122"/>
                    <a:cs typeface="+mn-cs"/>
                  </a:defRPr>
                </a:lvl2pPr>
                <a:lvl3pPr marL="725488" indent="188913" algn="l" rtl="0" fontAlgn="base">
                  <a:spcBef>
                    <a:spcPct val="0"/>
                  </a:spcBef>
                  <a:spcAft>
                    <a:spcPct val="0"/>
                  </a:spcAft>
                  <a:defRPr kern="1200">
                    <a:solidFill>
                      <a:schemeClr val="tx1"/>
                    </a:solidFill>
                    <a:latin typeface="Amelia BT"/>
                    <a:ea typeface="宋体" pitchFamily="2" charset="-122"/>
                    <a:cs typeface="+mn-cs"/>
                  </a:defRPr>
                </a:lvl3pPr>
                <a:lvl4pPr marL="1087438" indent="284163" algn="l" rtl="0" fontAlgn="base">
                  <a:spcBef>
                    <a:spcPct val="0"/>
                  </a:spcBef>
                  <a:spcAft>
                    <a:spcPct val="0"/>
                  </a:spcAft>
                  <a:defRPr kern="1200">
                    <a:solidFill>
                      <a:schemeClr val="tx1"/>
                    </a:solidFill>
                    <a:latin typeface="Amelia BT"/>
                    <a:ea typeface="宋体" pitchFamily="2" charset="-122"/>
                    <a:cs typeface="+mn-cs"/>
                  </a:defRPr>
                </a:lvl4pPr>
                <a:lvl5pPr marL="1450975" indent="377825" algn="l" rtl="0" fontAlgn="base">
                  <a:spcBef>
                    <a:spcPct val="0"/>
                  </a:spcBef>
                  <a:spcAft>
                    <a:spcPct val="0"/>
                  </a:spcAft>
                  <a:defRPr kern="1200">
                    <a:solidFill>
                      <a:schemeClr val="tx1"/>
                    </a:solidFill>
                    <a:latin typeface="Amelia BT"/>
                    <a:ea typeface="宋体" pitchFamily="2" charset="-122"/>
                    <a:cs typeface="+mn-cs"/>
                  </a:defRPr>
                </a:lvl5pPr>
                <a:lvl6pPr marL="2286000" algn="l" defTabSz="914400" rtl="0" eaLnBrk="1" latinLnBrk="0" hangingPunct="1">
                  <a:defRPr kern="1200">
                    <a:solidFill>
                      <a:schemeClr val="tx1"/>
                    </a:solidFill>
                    <a:latin typeface="Amelia BT"/>
                    <a:ea typeface="宋体" pitchFamily="2" charset="-122"/>
                    <a:cs typeface="+mn-cs"/>
                  </a:defRPr>
                </a:lvl6pPr>
                <a:lvl7pPr marL="2743200" algn="l" defTabSz="914400" rtl="0" eaLnBrk="1" latinLnBrk="0" hangingPunct="1">
                  <a:defRPr kern="1200">
                    <a:solidFill>
                      <a:schemeClr val="tx1"/>
                    </a:solidFill>
                    <a:latin typeface="Amelia BT"/>
                    <a:ea typeface="宋体" pitchFamily="2" charset="-122"/>
                    <a:cs typeface="+mn-cs"/>
                  </a:defRPr>
                </a:lvl7pPr>
                <a:lvl8pPr marL="3200400" algn="l" defTabSz="914400" rtl="0" eaLnBrk="1" latinLnBrk="0" hangingPunct="1">
                  <a:defRPr kern="1200">
                    <a:solidFill>
                      <a:schemeClr val="tx1"/>
                    </a:solidFill>
                    <a:latin typeface="Amelia BT"/>
                    <a:ea typeface="宋体" pitchFamily="2" charset="-122"/>
                    <a:cs typeface="+mn-cs"/>
                  </a:defRPr>
                </a:lvl8pPr>
                <a:lvl9pPr marL="3657600" algn="l" defTabSz="914400" rtl="0" eaLnBrk="1" latinLnBrk="0" hangingPunct="1">
                  <a:defRPr kern="1200">
                    <a:solidFill>
                      <a:schemeClr val="tx1"/>
                    </a:solidFill>
                    <a:latin typeface="Amelia BT"/>
                    <a:ea typeface="宋体" pitchFamily="2" charset="-122"/>
                    <a:cs typeface="+mn-cs"/>
                  </a:defRPr>
                </a:lvl9pPr>
              </a:lstStyle>
              <a:p>
                <a:pPr algn="ctr">
                  <a:lnSpc>
                    <a:spcPct val="120000"/>
                  </a:lnSpc>
                  <a:defRPr/>
                </a:pPr>
                <a:r>
                  <a:rPr lang="en-US" altLang="zh-CN" sz="3000" b="1">
                    <a:solidFill>
                      <a:schemeClr val="bg1"/>
                    </a:solidFill>
                    <a:latin typeface="+mn-lt"/>
                    <a:ea typeface="+mn-ea"/>
                    <a:cs typeface="+mn-ea"/>
                    <a:sym typeface="+mn-lt"/>
                  </a:rPr>
                  <a:t>03</a:t>
                </a:r>
                <a:endParaRPr lang="zh-CN" altLang="en-US" sz="3000" b="1" baseline="-3000">
                  <a:solidFill>
                    <a:schemeClr val="bg1"/>
                  </a:solidFill>
                  <a:latin typeface="+mn-lt"/>
                  <a:ea typeface="+mn-ea"/>
                  <a:cs typeface="+mn-ea"/>
                  <a:sym typeface="+mn-lt"/>
                </a:endParaRPr>
              </a:p>
            </p:txBody>
          </p:sp>
        </p:grpSp>
        <p:sp>
          <p:nvSpPr>
            <p:cNvPr id="69" name="矩形 68"/>
            <p:cNvSpPr>
              <a:spLocks noChangeArrowheads="1"/>
            </p:cNvSpPr>
            <p:nvPr/>
          </p:nvSpPr>
          <p:spPr bwMode="auto">
            <a:xfrm>
              <a:off x="6526213" y="3722112"/>
              <a:ext cx="1350567" cy="315475"/>
            </a:xfrm>
            <a:prstGeom prst="rect">
              <a:avLst/>
            </a:prstGeom>
            <a:noFill/>
            <a:ln>
              <a:noFill/>
            </a:ln>
          </p:spPr>
          <p:txBody>
            <a:bodyPr wrap="none" lIns="68582" tIns="34292" rIns="68582" bIns="34292">
              <a:spAutoFit/>
            </a:bodyPr>
            <a:lstStyle>
              <a:defPPr>
                <a:defRPr lang="en-US"/>
              </a:defPPr>
              <a:lvl1pPr algn="l" rtl="0" fontAlgn="base">
                <a:spcBef>
                  <a:spcPct val="0"/>
                </a:spcBef>
                <a:spcAft>
                  <a:spcPct val="0"/>
                </a:spcAft>
                <a:defRPr kern="1200">
                  <a:solidFill>
                    <a:schemeClr val="tx1"/>
                  </a:solidFill>
                  <a:latin typeface="Amelia BT"/>
                  <a:ea typeface="宋体" pitchFamily="2" charset="-122"/>
                  <a:cs typeface="+mn-cs"/>
                </a:defRPr>
              </a:lvl1pPr>
              <a:lvl2pPr marL="361950" indent="95250" algn="l" rtl="0" fontAlgn="base">
                <a:spcBef>
                  <a:spcPct val="0"/>
                </a:spcBef>
                <a:spcAft>
                  <a:spcPct val="0"/>
                </a:spcAft>
                <a:defRPr kern="1200">
                  <a:solidFill>
                    <a:schemeClr val="tx1"/>
                  </a:solidFill>
                  <a:latin typeface="Amelia BT"/>
                  <a:ea typeface="宋体" pitchFamily="2" charset="-122"/>
                  <a:cs typeface="+mn-cs"/>
                </a:defRPr>
              </a:lvl2pPr>
              <a:lvl3pPr marL="725488" indent="188913" algn="l" rtl="0" fontAlgn="base">
                <a:spcBef>
                  <a:spcPct val="0"/>
                </a:spcBef>
                <a:spcAft>
                  <a:spcPct val="0"/>
                </a:spcAft>
                <a:defRPr kern="1200">
                  <a:solidFill>
                    <a:schemeClr val="tx1"/>
                  </a:solidFill>
                  <a:latin typeface="Amelia BT"/>
                  <a:ea typeface="宋体" pitchFamily="2" charset="-122"/>
                  <a:cs typeface="+mn-cs"/>
                </a:defRPr>
              </a:lvl3pPr>
              <a:lvl4pPr marL="1087438" indent="284163" algn="l" rtl="0" fontAlgn="base">
                <a:spcBef>
                  <a:spcPct val="0"/>
                </a:spcBef>
                <a:spcAft>
                  <a:spcPct val="0"/>
                </a:spcAft>
                <a:defRPr kern="1200">
                  <a:solidFill>
                    <a:schemeClr val="tx1"/>
                  </a:solidFill>
                  <a:latin typeface="Amelia BT"/>
                  <a:ea typeface="宋体" pitchFamily="2" charset="-122"/>
                  <a:cs typeface="+mn-cs"/>
                </a:defRPr>
              </a:lvl4pPr>
              <a:lvl5pPr marL="1450975" indent="377825" algn="l" rtl="0" fontAlgn="base">
                <a:spcBef>
                  <a:spcPct val="0"/>
                </a:spcBef>
                <a:spcAft>
                  <a:spcPct val="0"/>
                </a:spcAft>
                <a:defRPr kern="1200">
                  <a:solidFill>
                    <a:schemeClr val="tx1"/>
                  </a:solidFill>
                  <a:latin typeface="Amelia BT"/>
                  <a:ea typeface="宋体" pitchFamily="2" charset="-122"/>
                  <a:cs typeface="+mn-cs"/>
                </a:defRPr>
              </a:lvl5pPr>
              <a:lvl6pPr marL="2286000" algn="l" defTabSz="914400" rtl="0" eaLnBrk="1" latinLnBrk="0" hangingPunct="1">
                <a:defRPr kern="1200">
                  <a:solidFill>
                    <a:schemeClr val="tx1"/>
                  </a:solidFill>
                  <a:latin typeface="Amelia BT"/>
                  <a:ea typeface="宋体" pitchFamily="2" charset="-122"/>
                  <a:cs typeface="+mn-cs"/>
                </a:defRPr>
              </a:lvl6pPr>
              <a:lvl7pPr marL="2743200" algn="l" defTabSz="914400" rtl="0" eaLnBrk="1" latinLnBrk="0" hangingPunct="1">
                <a:defRPr kern="1200">
                  <a:solidFill>
                    <a:schemeClr val="tx1"/>
                  </a:solidFill>
                  <a:latin typeface="Amelia BT"/>
                  <a:ea typeface="宋体" pitchFamily="2" charset="-122"/>
                  <a:cs typeface="+mn-cs"/>
                </a:defRPr>
              </a:lvl7pPr>
              <a:lvl8pPr marL="3200400" algn="l" defTabSz="914400" rtl="0" eaLnBrk="1" latinLnBrk="0" hangingPunct="1">
                <a:defRPr kern="1200">
                  <a:solidFill>
                    <a:schemeClr val="tx1"/>
                  </a:solidFill>
                  <a:latin typeface="Amelia BT"/>
                  <a:ea typeface="宋体" pitchFamily="2" charset="-122"/>
                  <a:cs typeface="+mn-cs"/>
                </a:defRPr>
              </a:lvl8pPr>
              <a:lvl9pPr marL="3657600" algn="l" defTabSz="914400" rtl="0" eaLnBrk="1" latinLnBrk="0" hangingPunct="1">
                <a:defRPr kern="1200">
                  <a:solidFill>
                    <a:schemeClr val="tx1"/>
                  </a:solidFill>
                  <a:latin typeface="Amelia BT"/>
                  <a:ea typeface="宋体" pitchFamily="2" charset="-122"/>
                  <a:cs typeface="+mn-cs"/>
                </a:defRPr>
              </a:lvl9pPr>
            </a:lstStyle>
            <a:p>
              <a:pPr>
                <a:defRPr/>
              </a:pPr>
              <a:r>
                <a:rPr lang="en-US" altLang="zh-CN" sz="1600" dirty="0">
                  <a:solidFill>
                    <a:srgbClr val="0070C0"/>
                  </a:solidFill>
                  <a:latin typeface="微软雅黑" pitchFamily="34" charset="-122"/>
                  <a:ea typeface="微软雅黑" pitchFamily="34" charset="-122"/>
                  <a:cs typeface="+mn-ea"/>
                  <a:sym typeface="+mn-lt"/>
                </a:rPr>
                <a:t>Reducer</a:t>
              </a:r>
              <a:r>
                <a:rPr lang="zh-CN" altLang="en-US" sz="1600" dirty="0">
                  <a:solidFill>
                    <a:srgbClr val="0070C0"/>
                  </a:solidFill>
                  <a:latin typeface="微软雅黑" pitchFamily="34" charset="-122"/>
                  <a:ea typeface="微软雅黑" pitchFamily="34" charset="-122"/>
                  <a:cs typeface="+mn-ea"/>
                  <a:sym typeface="+mn-lt"/>
                </a:rPr>
                <a:t>组件</a:t>
              </a:r>
              <a:endParaRPr lang="en-US" sz="1600" dirty="0">
                <a:solidFill>
                  <a:srgbClr val="0070C0"/>
                </a:solidFill>
                <a:latin typeface="微软雅黑" pitchFamily="34" charset="-122"/>
                <a:ea typeface="微软雅黑" pitchFamily="34" charset="-122"/>
                <a:cs typeface="+mn-ea"/>
                <a:sym typeface="+mn-lt"/>
              </a:endParaRPr>
            </a:p>
          </p:txBody>
        </p:sp>
        <p:sp>
          <p:nvSpPr>
            <p:cNvPr id="70" name="矩形 69"/>
            <p:cNvSpPr>
              <a:spLocks noChangeArrowheads="1"/>
            </p:cNvSpPr>
            <p:nvPr/>
          </p:nvSpPr>
          <p:spPr bwMode="auto">
            <a:xfrm>
              <a:off x="6090046" y="3977961"/>
              <a:ext cx="2808288" cy="822922"/>
            </a:xfrm>
            <a:prstGeom prst="rect">
              <a:avLst/>
            </a:prstGeom>
            <a:noFill/>
            <a:ln>
              <a:noFill/>
            </a:ln>
          </p:spPr>
          <p:txBody>
            <a:bodyPr wrap="square" lIns="68582" tIns="34292" rIns="68582" bIns="34292">
              <a:spAutoFit/>
            </a:bodyPr>
            <a:lstStyle>
              <a:defPPr>
                <a:defRPr lang="en-US"/>
              </a:defPPr>
              <a:lvl1pPr algn="l" rtl="0" fontAlgn="base">
                <a:spcBef>
                  <a:spcPct val="0"/>
                </a:spcBef>
                <a:spcAft>
                  <a:spcPct val="0"/>
                </a:spcAft>
                <a:defRPr kern="1200">
                  <a:solidFill>
                    <a:schemeClr val="tx1"/>
                  </a:solidFill>
                  <a:latin typeface="Amelia BT"/>
                  <a:ea typeface="宋体" pitchFamily="2" charset="-122"/>
                  <a:cs typeface="+mn-cs"/>
                </a:defRPr>
              </a:lvl1pPr>
              <a:lvl2pPr marL="361950" indent="95250" algn="l" rtl="0" fontAlgn="base">
                <a:spcBef>
                  <a:spcPct val="0"/>
                </a:spcBef>
                <a:spcAft>
                  <a:spcPct val="0"/>
                </a:spcAft>
                <a:defRPr kern="1200">
                  <a:solidFill>
                    <a:schemeClr val="tx1"/>
                  </a:solidFill>
                  <a:latin typeface="Amelia BT"/>
                  <a:ea typeface="宋体" pitchFamily="2" charset="-122"/>
                  <a:cs typeface="+mn-cs"/>
                </a:defRPr>
              </a:lvl2pPr>
              <a:lvl3pPr marL="725488" indent="188913" algn="l" rtl="0" fontAlgn="base">
                <a:spcBef>
                  <a:spcPct val="0"/>
                </a:spcBef>
                <a:spcAft>
                  <a:spcPct val="0"/>
                </a:spcAft>
                <a:defRPr kern="1200">
                  <a:solidFill>
                    <a:schemeClr val="tx1"/>
                  </a:solidFill>
                  <a:latin typeface="Amelia BT"/>
                  <a:ea typeface="宋体" pitchFamily="2" charset="-122"/>
                  <a:cs typeface="+mn-cs"/>
                </a:defRPr>
              </a:lvl3pPr>
              <a:lvl4pPr marL="1087438" indent="284163" algn="l" rtl="0" fontAlgn="base">
                <a:spcBef>
                  <a:spcPct val="0"/>
                </a:spcBef>
                <a:spcAft>
                  <a:spcPct val="0"/>
                </a:spcAft>
                <a:defRPr kern="1200">
                  <a:solidFill>
                    <a:schemeClr val="tx1"/>
                  </a:solidFill>
                  <a:latin typeface="Amelia BT"/>
                  <a:ea typeface="宋体" pitchFamily="2" charset="-122"/>
                  <a:cs typeface="+mn-cs"/>
                </a:defRPr>
              </a:lvl4pPr>
              <a:lvl5pPr marL="1450975" indent="377825" algn="l" rtl="0" fontAlgn="base">
                <a:spcBef>
                  <a:spcPct val="0"/>
                </a:spcBef>
                <a:spcAft>
                  <a:spcPct val="0"/>
                </a:spcAft>
                <a:defRPr kern="1200">
                  <a:solidFill>
                    <a:schemeClr val="tx1"/>
                  </a:solidFill>
                  <a:latin typeface="Amelia BT"/>
                  <a:ea typeface="宋体" pitchFamily="2" charset="-122"/>
                  <a:cs typeface="+mn-cs"/>
                </a:defRPr>
              </a:lvl5pPr>
              <a:lvl6pPr marL="2286000" algn="l" defTabSz="914400" rtl="0" eaLnBrk="1" latinLnBrk="0" hangingPunct="1">
                <a:defRPr kern="1200">
                  <a:solidFill>
                    <a:schemeClr val="tx1"/>
                  </a:solidFill>
                  <a:latin typeface="Amelia BT"/>
                  <a:ea typeface="宋体" pitchFamily="2" charset="-122"/>
                  <a:cs typeface="+mn-cs"/>
                </a:defRPr>
              </a:lvl6pPr>
              <a:lvl7pPr marL="2743200" algn="l" defTabSz="914400" rtl="0" eaLnBrk="1" latinLnBrk="0" hangingPunct="1">
                <a:defRPr kern="1200">
                  <a:solidFill>
                    <a:schemeClr val="tx1"/>
                  </a:solidFill>
                  <a:latin typeface="Amelia BT"/>
                  <a:ea typeface="宋体" pitchFamily="2" charset="-122"/>
                  <a:cs typeface="+mn-cs"/>
                </a:defRPr>
              </a:lvl7pPr>
              <a:lvl8pPr marL="3200400" algn="l" defTabSz="914400" rtl="0" eaLnBrk="1" latinLnBrk="0" hangingPunct="1">
                <a:defRPr kern="1200">
                  <a:solidFill>
                    <a:schemeClr val="tx1"/>
                  </a:solidFill>
                  <a:latin typeface="Amelia BT"/>
                  <a:ea typeface="宋体" pitchFamily="2" charset="-122"/>
                  <a:cs typeface="+mn-cs"/>
                </a:defRPr>
              </a:lvl8pPr>
              <a:lvl9pPr marL="3657600" algn="l" defTabSz="914400" rtl="0" eaLnBrk="1" latinLnBrk="0" hangingPunct="1">
                <a:defRPr kern="1200">
                  <a:solidFill>
                    <a:schemeClr val="tx1"/>
                  </a:solidFill>
                  <a:latin typeface="Amelia BT"/>
                  <a:ea typeface="宋体" pitchFamily="2" charset="-122"/>
                  <a:cs typeface="+mn-cs"/>
                </a:defRPr>
              </a:lvl9pPr>
            </a:lstStyle>
            <a:p>
              <a:pPr>
                <a:lnSpc>
                  <a:spcPct val="120000"/>
                </a:lnSpc>
                <a:defRPr/>
              </a:pPr>
              <a:r>
                <a:rPr lang="en-US" altLang="zh-CN" sz="1400" dirty="0">
                  <a:latin typeface="微软雅黑" pitchFamily="34" charset="-122"/>
                  <a:ea typeface="微软雅黑" pitchFamily="34" charset="-122"/>
                  <a:cs typeface="+mn-ea"/>
                </a:rPr>
                <a:t>Map</a:t>
              </a:r>
              <a:r>
                <a:rPr lang="zh-CN" altLang="zh-CN" sz="1400" dirty="0">
                  <a:latin typeface="微软雅黑" pitchFamily="34" charset="-122"/>
                  <a:ea typeface="微软雅黑" pitchFamily="34" charset="-122"/>
                  <a:cs typeface="+mn-ea"/>
                </a:rPr>
                <a:t>过程输出的键值对，将由</a:t>
              </a:r>
              <a:r>
                <a:rPr lang="en-US" altLang="zh-CN" sz="1400" dirty="0">
                  <a:latin typeface="微软雅黑" pitchFamily="34" charset="-122"/>
                  <a:ea typeface="微软雅黑" pitchFamily="34" charset="-122"/>
                  <a:cs typeface="+mn-ea"/>
                </a:rPr>
                <a:t>Reducer</a:t>
              </a:r>
              <a:r>
                <a:rPr lang="zh-CN" altLang="zh-CN" sz="1400" dirty="0">
                  <a:latin typeface="微软雅黑" pitchFamily="34" charset="-122"/>
                  <a:ea typeface="微软雅黑" pitchFamily="34" charset="-122"/>
                  <a:cs typeface="+mn-ea"/>
                </a:rPr>
                <a:t>组件进行合并处理</a:t>
              </a:r>
              <a:r>
                <a:rPr lang="zh-CN" altLang="en-US" sz="1400" dirty="0">
                  <a:latin typeface="微软雅黑" pitchFamily="34" charset="-122"/>
                  <a:ea typeface="微软雅黑" pitchFamily="34" charset="-122"/>
                  <a:cs typeface="+mn-ea"/>
                </a:rPr>
                <a:t>，最终的某种形式的结果输出。</a:t>
              </a:r>
              <a:endParaRPr lang="zh-CN" altLang="en-US" sz="1400" dirty="0">
                <a:latin typeface="微软雅黑" pitchFamily="34" charset="-122"/>
                <a:ea typeface="微软雅黑" pitchFamily="34" charset="-122"/>
                <a:cs typeface="+mn-ea"/>
                <a:sym typeface="+mn-lt"/>
              </a:endParaRPr>
            </a:p>
          </p:txBody>
        </p:sp>
      </p:grpSp>
      <p:grpSp>
        <p:nvGrpSpPr>
          <p:cNvPr id="11" name="组合 10"/>
          <p:cNvGrpSpPr/>
          <p:nvPr/>
        </p:nvGrpSpPr>
        <p:grpSpPr>
          <a:xfrm>
            <a:off x="4121150" y="4028281"/>
            <a:ext cx="4476751" cy="2179696"/>
            <a:chOff x="4121150" y="4028281"/>
            <a:chExt cx="4476751" cy="2179696"/>
          </a:xfrm>
        </p:grpSpPr>
        <p:grpSp>
          <p:nvGrpSpPr>
            <p:cNvPr id="9" name="组合 8"/>
            <p:cNvGrpSpPr>
              <a:grpSpLocks/>
            </p:cNvGrpSpPr>
            <p:nvPr/>
          </p:nvGrpSpPr>
          <p:grpSpPr bwMode="auto">
            <a:xfrm flipH="1" flipV="1">
              <a:off x="4825999" y="4796630"/>
              <a:ext cx="771525" cy="304839"/>
              <a:chOff x="0" y="0"/>
              <a:chExt cx="1505426" cy="262890"/>
            </a:xfrm>
          </p:grpSpPr>
          <p:sp>
            <p:nvSpPr>
              <p:cNvPr id="58" name="直接连接符 57"/>
              <p:cNvSpPr>
                <a:spLocks noChangeShapeType="1"/>
              </p:cNvSpPr>
              <p:nvPr/>
            </p:nvSpPr>
            <p:spPr bwMode="auto">
              <a:xfrm flipH="1" flipV="1">
                <a:off x="1155398" y="0"/>
                <a:ext cx="350028" cy="262890"/>
              </a:xfrm>
              <a:prstGeom prst="line">
                <a:avLst/>
              </a:prstGeom>
              <a:noFill/>
              <a:ln w="12700">
                <a:solidFill>
                  <a:srgbClr val="A5A5A5"/>
                </a:solidFill>
                <a:bevel/>
                <a:headEnd/>
                <a:tailEnd/>
              </a:ln>
            </p:spPr>
            <p:txBody>
              <a:bodyPr/>
              <a:lstStyle>
                <a:defPPr>
                  <a:defRPr lang="en-US"/>
                </a:defPPr>
                <a:lvl1pPr algn="l" rtl="0" fontAlgn="base">
                  <a:spcBef>
                    <a:spcPct val="0"/>
                  </a:spcBef>
                  <a:spcAft>
                    <a:spcPct val="0"/>
                  </a:spcAft>
                  <a:defRPr kern="1200">
                    <a:solidFill>
                      <a:schemeClr val="tx1"/>
                    </a:solidFill>
                    <a:latin typeface="Amelia BT"/>
                    <a:ea typeface="宋体" pitchFamily="2" charset="-122"/>
                    <a:cs typeface="+mn-cs"/>
                  </a:defRPr>
                </a:lvl1pPr>
                <a:lvl2pPr marL="361950" indent="95250" algn="l" rtl="0" fontAlgn="base">
                  <a:spcBef>
                    <a:spcPct val="0"/>
                  </a:spcBef>
                  <a:spcAft>
                    <a:spcPct val="0"/>
                  </a:spcAft>
                  <a:defRPr kern="1200">
                    <a:solidFill>
                      <a:schemeClr val="tx1"/>
                    </a:solidFill>
                    <a:latin typeface="Amelia BT"/>
                    <a:ea typeface="宋体" pitchFamily="2" charset="-122"/>
                    <a:cs typeface="+mn-cs"/>
                  </a:defRPr>
                </a:lvl2pPr>
                <a:lvl3pPr marL="725488" indent="188913" algn="l" rtl="0" fontAlgn="base">
                  <a:spcBef>
                    <a:spcPct val="0"/>
                  </a:spcBef>
                  <a:spcAft>
                    <a:spcPct val="0"/>
                  </a:spcAft>
                  <a:defRPr kern="1200">
                    <a:solidFill>
                      <a:schemeClr val="tx1"/>
                    </a:solidFill>
                    <a:latin typeface="Amelia BT"/>
                    <a:ea typeface="宋体" pitchFamily="2" charset="-122"/>
                    <a:cs typeface="+mn-cs"/>
                  </a:defRPr>
                </a:lvl3pPr>
                <a:lvl4pPr marL="1087438" indent="284163" algn="l" rtl="0" fontAlgn="base">
                  <a:spcBef>
                    <a:spcPct val="0"/>
                  </a:spcBef>
                  <a:spcAft>
                    <a:spcPct val="0"/>
                  </a:spcAft>
                  <a:defRPr kern="1200">
                    <a:solidFill>
                      <a:schemeClr val="tx1"/>
                    </a:solidFill>
                    <a:latin typeface="Amelia BT"/>
                    <a:ea typeface="宋体" pitchFamily="2" charset="-122"/>
                    <a:cs typeface="+mn-cs"/>
                  </a:defRPr>
                </a:lvl4pPr>
                <a:lvl5pPr marL="1450975" indent="377825" algn="l" rtl="0" fontAlgn="base">
                  <a:spcBef>
                    <a:spcPct val="0"/>
                  </a:spcBef>
                  <a:spcAft>
                    <a:spcPct val="0"/>
                  </a:spcAft>
                  <a:defRPr kern="1200">
                    <a:solidFill>
                      <a:schemeClr val="tx1"/>
                    </a:solidFill>
                    <a:latin typeface="Amelia BT"/>
                    <a:ea typeface="宋体" pitchFamily="2" charset="-122"/>
                    <a:cs typeface="+mn-cs"/>
                  </a:defRPr>
                </a:lvl5pPr>
                <a:lvl6pPr marL="2286000" algn="l" defTabSz="914400" rtl="0" eaLnBrk="1" latinLnBrk="0" hangingPunct="1">
                  <a:defRPr kern="1200">
                    <a:solidFill>
                      <a:schemeClr val="tx1"/>
                    </a:solidFill>
                    <a:latin typeface="Amelia BT"/>
                    <a:ea typeface="宋体" pitchFamily="2" charset="-122"/>
                    <a:cs typeface="+mn-cs"/>
                  </a:defRPr>
                </a:lvl6pPr>
                <a:lvl7pPr marL="2743200" algn="l" defTabSz="914400" rtl="0" eaLnBrk="1" latinLnBrk="0" hangingPunct="1">
                  <a:defRPr kern="1200">
                    <a:solidFill>
                      <a:schemeClr val="tx1"/>
                    </a:solidFill>
                    <a:latin typeface="Amelia BT"/>
                    <a:ea typeface="宋体" pitchFamily="2" charset="-122"/>
                    <a:cs typeface="+mn-cs"/>
                  </a:defRPr>
                </a:lvl7pPr>
                <a:lvl8pPr marL="3200400" algn="l" defTabSz="914400" rtl="0" eaLnBrk="1" latinLnBrk="0" hangingPunct="1">
                  <a:defRPr kern="1200">
                    <a:solidFill>
                      <a:schemeClr val="tx1"/>
                    </a:solidFill>
                    <a:latin typeface="Amelia BT"/>
                    <a:ea typeface="宋体" pitchFamily="2" charset="-122"/>
                    <a:cs typeface="+mn-cs"/>
                  </a:defRPr>
                </a:lvl8pPr>
                <a:lvl9pPr marL="3657600" algn="l" defTabSz="914400" rtl="0" eaLnBrk="1" latinLnBrk="0" hangingPunct="1">
                  <a:defRPr kern="1200">
                    <a:solidFill>
                      <a:schemeClr val="tx1"/>
                    </a:solidFill>
                    <a:latin typeface="Amelia BT"/>
                    <a:ea typeface="宋体" pitchFamily="2" charset="-122"/>
                    <a:cs typeface="+mn-cs"/>
                  </a:defRPr>
                </a:lvl9pPr>
              </a:lstStyle>
              <a:p>
                <a:pPr algn="ctr">
                  <a:defRPr/>
                </a:pPr>
                <a:endParaRPr lang="zh-CN" altLang="en-US">
                  <a:latin typeface="+mn-lt"/>
                  <a:ea typeface="+mn-ea"/>
                  <a:cs typeface="+mn-ea"/>
                  <a:sym typeface="+mn-lt"/>
                </a:endParaRPr>
              </a:p>
            </p:txBody>
          </p:sp>
          <p:sp>
            <p:nvSpPr>
              <p:cNvPr id="59" name="直接连接符 58"/>
              <p:cNvSpPr>
                <a:spLocks noChangeShapeType="1"/>
              </p:cNvSpPr>
              <p:nvPr/>
            </p:nvSpPr>
            <p:spPr bwMode="auto">
              <a:xfrm flipH="1">
                <a:off x="0" y="2857"/>
                <a:ext cx="1158497" cy="0"/>
              </a:xfrm>
              <a:prstGeom prst="line">
                <a:avLst/>
              </a:prstGeom>
              <a:noFill/>
              <a:ln w="12700">
                <a:solidFill>
                  <a:srgbClr val="A5A5A5"/>
                </a:solidFill>
                <a:bevel/>
                <a:headEnd/>
                <a:tailEnd/>
              </a:ln>
            </p:spPr>
            <p:txBody>
              <a:bodyPr/>
              <a:lstStyle>
                <a:defPPr>
                  <a:defRPr lang="en-US"/>
                </a:defPPr>
                <a:lvl1pPr algn="l" rtl="0" fontAlgn="base">
                  <a:spcBef>
                    <a:spcPct val="0"/>
                  </a:spcBef>
                  <a:spcAft>
                    <a:spcPct val="0"/>
                  </a:spcAft>
                  <a:defRPr kern="1200">
                    <a:solidFill>
                      <a:schemeClr val="tx1"/>
                    </a:solidFill>
                    <a:latin typeface="Amelia BT"/>
                    <a:ea typeface="宋体" pitchFamily="2" charset="-122"/>
                    <a:cs typeface="+mn-cs"/>
                  </a:defRPr>
                </a:lvl1pPr>
                <a:lvl2pPr marL="361950" indent="95250" algn="l" rtl="0" fontAlgn="base">
                  <a:spcBef>
                    <a:spcPct val="0"/>
                  </a:spcBef>
                  <a:spcAft>
                    <a:spcPct val="0"/>
                  </a:spcAft>
                  <a:defRPr kern="1200">
                    <a:solidFill>
                      <a:schemeClr val="tx1"/>
                    </a:solidFill>
                    <a:latin typeface="Amelia BT"/>
                    <a:ea typeface="宋体" pitchFamily="2" charset="-122"/>
                    <a:cs typeface="+mn-cs"/>
                  </a:defRPr>
                </a:lvl2pPr>
                <a:lvl3pPr marL="725488" indent="188913" algn="l" rtl="0" fontAlgn="base">
                  <a:spcBef>
                    <a:spcPct val="0"/>
                  </a:spcBef>
                  <a:spcAft>
                    <a:spcPct val="0"/>
                  </a:spcAft>
                  <a:defRPr kern="1200">
                    <a:solidFill>
                      <a:schemeClr val="tx1"/>
                    </a:solidFill>
                    <a:latin typeface="Amelia BT"/>
                    <a:ea typeface="宋体" pitchFamily="2" charset="-122"/>
                    <a:cs typeface="+mn-cs"/>
                  </a:defRPr>
                </a:lvl3pPr>
                <a:lvl4pPr marL="1087438" indent="284163" algn="l" rtl="0" fontAlgn="base">
                  <a:spcBef>
                    <a:spcPct val="0"/>
                  </a:spcBef>
                  <a:spcAft>
                    <a:spcPct val="0"/>
                  </a:spcAft>
                  <a:defRPr kern="1200">
                    <a:solidFill>
                      <a:schemeClr val="tx1"/>
                    </a:solidFill>
                    <a:latin typeface="Amelia BT"/>
                    <a:ea typeface="宋体" pitchFamily="2" charset="-122"/>
                    <a:cs typeface="+mn-cs"/>
                  </a:defRPr>
                </a:lvl4pPr>
                <a:lvl5pPr marL="1450975" indent="377825" algn="l" rtl="0" fontAlgn="base">
                  <a:spcBef>
                    <a:spcPct val="0"/>
                  </a:spcBef>
                  <a:spcAft>
                    <a:spcPct val="0"/>
                  </a:spcAft>
                  <a:defRPr kern="1200">
                    <a:solidFill>
                      <a:schemeClr val="tx1"/>
                    </a:solidFill>
                    <a:latin typeface="Amelia BT"/>
                    <a:ea typeface="宋体" pitchFamily="2" charset="-122"/>
                    <a:cs typeface="+mn-cs"/>
                  </a:defRPr>
                </a:lvl5pPr>
                <a:lvl6pPr marL="2286000" algn="l" defTabSz="914400" rtl="0" eaLnBrk="1" latinLnBrk="0" hangingPunct="1">
                  <a:defRPr kern="1200">
                    <a:solidFill>
                      <a:schemeClr val="tx1"/>
                    </a:solidFill>
                    <a:latin typeface="Amelia BT"/>
                    <a:ea typeface="宋体" pitchFamily="2" charset="-122"/>
                    <a:cs typeface="+mn-cs"/>
                  </a:defRPr>
                </a:lvl6pPr>
                <a:lvl7pPr marL="2743200" algn="l" defTabSz="914400" rtl="0" eaLnBrk="1" latinLnBrk="0" hangingPunct="1">
                  <a:defRPr kern="1200">
                    <a:solidFill>
                      <a:schemeClr val="tx1"/>
                    </a:solidFill>
                    <a:latin typeface="Amelia BT"/>
                    <a:ea typeface="宋体" pitchFamily="2" charset="-122"/>
                    <a:cs typeface="+mn-cs"/>
                  </a:defRPr>
                </a:lvl7pPr>
                <a:lvl8pPr marL="3200400" algn="l" defTabSz="914400" rtl="0" eaLnBrk="1" latinLnBrk="0" hangingPunct="1">
                  <a:defRPr kern="1200">
                    <a:solidFill>
                      <a:schemeClr val="tx1"/>
                    </a:solidFill>
                    <a:latin typeface="Amelia BT"/>
                    <a:ea typeface="宋体" pitchFamily="2" charset="-122"/>
                    <a:cs typeface="+mn-cs"/>
                  </a:defRPr>
                </a:lvl8pPr>
                <a:lvl9pPr marL="3657600" algn="l" defTabSz="914400" rtl="0" eaLnBrk="1" latinLnBrk="0" hangingPunct="1">
                  <a:defRPr kern="1200">
                    <a:solidFill>
                      <a:schemeClr val="tx1"/>
                    </a:solidFill>
                    <a:latin typeface="Amelia BT"/>
                    <a:ea typeface="宋体" pitchFamily="2" charset="-122"/>
                    <a:cs typeface="+mn-cs"/>
                  </a:defRPr>
                </a:lvl9pPr>
              </a:lstStyle>
              <a:p>
                <a:pPr algn="ctr">
                  <a:defRPr/>
                </a:pPr>
                <a:endParaRPr lang="zh-CN" altLang="en-US">
                  <a:latin typeface="+mn-lt"/>
                  <a:ea typeface="+mn-ea"/>
                  <a:cs typeface="+mn-ea"/>
                  <a:sym typeface="+mn-lt"/>
                </a:endParaRPr>
              </a:p>
            </p:txBody>
          </p:sp>
        </p:grpSp>
        <p:grpSp>
          <p:nvGrpSpPr>
            <p:cNvPr id="19" name="组合 18"/>
            <p:cNvGrpSpPr>
              <a:grpSpLocks/>
            </p:cNvGrpSpPr>
            <p:nvPr/>
          </p:nvGrpSpPr>
          <p:grpSpPr bwMode="auto">
            <a:xfrm>
              <a:off x="4121150" y="4028281"/>
              <a:ext cx="904875" cy="788988"/>
              <a:chOff x="0" y="0"/>
              <a:chExt cx="1203960" cy="1051560"/>
            </a:xfrm>
          </p:grpSpPr>
          <p:sp>
            <p:nvSpPr>
              <p:cNvPr id="44" name="六边形 43"/>
              <p:cNvSpPr>
                <a:spLocks noChangeArrowheads="1"/>
              </p:cNvSpPr>
              <p:nvPr/>
            </p:nvSpPr>
            <p:spPr bwMode="auto">
              <a:xfrm>
                <a:off x="0" y="0"/>
                <a:ext cx="1203960" cy="1051560"/>
              </a:xfrm>
              <a:prstGeom prst="hexagon">
                <a:avLst>
                  <a:gd name="adj" fmla="val 24998"/>
                  <a:gd name="vf" fmla="val 115470"/>
                </a:avLst>
              </a:prstGeom>
              <a:solidFill>
                <a:srgbClr val="0070C0"/>
              </a:solidFill>
              <a:ln>
                <a:noFill/>
              </a:ln>
            </p:spPr>
            <p:txBody>
              <a:bodyPr anchor="ctr"/>
              <a:lstStyle>
                <a:defPPr>
                  <a:defRPr lang="en-US"/>
                </a:defPPr>
                <a:lvl1pPr algn="l" rtl="0" fontAlgn="base">
                  <a:spcBef>
                    <a:spcPct val="0"/>
                  </a:spcBef>
                  <a:spcAft>
                    <a:spcPct val="0"/>
                  </a:spcAft>
                  <a:defRPr kern="1200">
                    <a:solidFill>
                      <a:schemeClr val="tx1"/>
                    </a:solidFill>
                    <a:latin typeface="Amelia BT"/>
                    <a:ea typeface="宋体" pitchFamily="2" charset="-122"/>
                    <a:cs typeface="+mn-cs"/>
                  </a:defRPr>
                </a:lvl1pPr>
                <a:lvl2pPr marL="361950" indent="95250" algn="l" rtl="0" fontAlgn="base">
                  <a:spcBef>
                    <a:spcPct val="0"/>
                  </a:spcBef>
                  <a:spcAft>
                    <a:spcPct val="0"/>
                  </a:spcAft>
                  <a:defRPr kern="1200">
                    <a:solidFill>
                      <a:schemeClr val="tx1"/>
                    </a:solidFill>
                    <a:latin typeface="Amelia BT"/>
                    <a:ea typeface="宋体" pitchFamily="2" charset="-122"/>
                    <a:cs typeface="+mn-cs"/>
                  </a:defRPr>
                </a:lvl2pPr>
                <a:lvl3pPr marL="725488" indent="188913" algn="l" rtl="0" fontAlgn="base">
                  <a:spcBef>
                    <a:spcPct val="0"/>
                  </a:spcBef>
                  <a:spcAft>
                    <a:spcPct val="0"/>
                  </a:spcAft>
                  <a:defRPr kern="1200">
                    <a:solidFill>
                      <a:schemeClr val="tx1"/>
                    </a:solidFill>
                    <a:latin typeface="Amelia BT"/>
                    <a:ea typeface="宋体" pitchFamily="2" charset="-122"/>
                    <a:cs typeface="+mn-cs"/>
                  </a:defRPr>
                </a:lvl3pPr>
                <a:lvl4pPr marL="1087438" indent="284163" algn="l" rtl="0" fontAlgn="base">
                  <a:spcBef>
                    <a:spcPct val="0"/>
                  </a:spcBef>
                  <a:spcAft>
                    <a:spcPct val="0"/>
                  </a:spcAft>
                  <a:defRPr kern="1200">
                    <a:solidFill>
                      <a:schemeClr val="tx1"/>
                    </a:solidFill>
                    <a:latin typeface="Amelia BT"/>
                    <a:ea typeface="宋体" pitchFamily="2" charset="-122"/>
                    <a:cs typeface="+mn-cs"/>
                  </a:defRPr>
                </a:lvl4pPr>
                <a:lvl5pPr marL="1450975" indent="377825" algn="l" rtl="0" fontAlgn="base">
                  <a:spcBef>
                    <a:spcPct val="0"/>
                  </a:spcBef>
                  <a:spcAft>
                    <a:spcPct val="0"/>
                  </a:spcAft>
                  <a:defRPr kern="1200">
                    <a:solidFill>
                      <a:schemeClr val="tx1"/>
                    </a:solidFill>
                    <a:latin typeface="Amelia BT"/>
                    <a:ea typeface="宋体" pitchFamily="2" charset="-122"/>
                    <a:cs typeface="+mn-cs"/>
                  </a:defRPr>
                </a:lvl5pPr>
                <a:lvl6pPr marL="2286000" algn="l" defTabSz="914400" rtl="0" eaLnBrk="1" latinLnBrk="0" hangingPunct="1">
                  <a:defRPr kern="1200">
                    <a:solidFill>
                      <a:schemeClr val="tx1"/>
                    </a:solidFill>
                    <a:latin typeface="Amelia BT"/>
                    <a:ea typeface="宋体" pitchFamily="2" charset="-122"/>
                    <a:cs typeface="+mn-cs"/>
                  </a:defRPr>
                </a:lvl6pPr>
                <a:lvl7pPr marL="2743200" algn="l" defTabSz="914400" rtl="0" eaLnBrk="1" latinLnBrk="0" hangingPunct="1">
                  <a:defRPr kern="1200">
                    <a:solidFill>
                      <a:schemeClr val="tx1"/>
                    </a:solidFill>
                    <a:latin typeface="Amelia BT"/>
                    <a:ea typeface="宋体" pitchFamily="2" charset="-122"/>
                    <a:cs typeface="+mn-cs"/>
                  </a:defRPr>
                </a:lvl7pPr>
                <a:lvl8pPr marL="3200400" algn="l" defTabSz="914400" rtl="0" eaLnBrk="1" latinLnBrk="0" hangingPunct="1">
                  <a:defRPr kern="1200">
                    <a:solidFill>
                      <a:schemeClr val="tx1"/>
                    </a:solidFill>
                    <a:latin typeface="Amelia BT"/>
                    <a:ea typeface="宋体" pitchFamily="2" charset="-122"/>
                    <a:cs typeface="+mn-cs"/>
                  </a:defRPr>
                </a:lvl8pPr>
                <a:lvl9pPr marL="3657600" algn="l" defTabSz="914400" rtl="0" eaLnBrk="1" latinLnBrk="0" hangingPunct="1">
                  <a:defRPr kern="1200">
                    <a:solidFill>
                      <a:schemeClr val="tx1"/>
                    </a:solidFill>
                    <a:latin typeface="Amelia BT"/>
                    <a:ea typeface="宋体" pitchFamily="2" charset="-122"/>
                    <a:cs typeface="+mn-cs"/>
                  </a:defRPr>
                </a:lvl9pPr>
              </a:lstStyle>
              <a:p>
                <a:pPr algn="ctr">
                  <a:defRPr/>
                </a:pPr>
                <a:endParaRPr lang="zh-CN" altLang="zh-CN" b="1">
                  <a:solidFill>
                    <a:schemeClr val="bg1"/>
                  </a:solidFill>
                  <a:latin typeface="+mn-lt"/>
                  <a:ea typeface="+mn-ea"/>
                  <a:cs typeface="+mn-ea"/>
                  <a:sym typeface="+mn-lt"/>
                </a:endParaRPr>
              </a:p>
            </p:txBody>
          </p:sp>
          <p:sp>
            <p:nvSpPr>
              <p:cNvPr id="45" name="文本框 48"/>
              <p:cNvSpPr>
                <a:spLocks noChangeArrowheads="1"/>
              </p:cNvSpPr>
              <p:nvPr/>
            </p:nvSpPr>
            <p:spPr bwMode="auto">
              <a:xfrm>
                <a:off x="166865" y="171382"/>
                <a:ext cx="821649" cy="738418"/>
              </a:xfrm>
              <a:prstGeom prst="rect">
                <a:avLst/>
              </a:prstGeom>
              <a:noFill/>
              <a:ln>
                <a:noFill/>
              </a:ln>
            </p:spPr>
            <p:txBody>
              <a:bodyPr>
                <a:spAutoFit/>
              </a:bodyPr>
              <a:lstStyle>
                <a:defPPr>
                  <a:defRPr lang="en-US"/>
                </a:defPPr>
                <a:lvl1pPr algn="l" rtl="0" fontAlgn="base">
                  <a:spcBef>
                    <a:spcPct val="0"/>
                  </a:spcBef>
                  <a:spcAft>
                    <a:spcPct val="0"/>
                  </a:spcAft>
                  <a:defRPr kern="1200">
                    <a:solidFill>
                      <a:schemeClr val="tx1"/>
                    </a:solidFill>
                    <a:latin typeface="Amelia BT"/>
                    <a:ea typeface="宋体" pitchFamily="2" charset="-122"/>
                    <a:cs typeface="+mn-cs"/>
                  </a:defRPr>
                </a:lvl1pPr>
                <a:lvl2pPr marL="361950" indent="95250" algn="l" rtl="0" fontAlgn="base">
                  <a:spcBef>
                    <a:spcPct val="0"/>
                  </a:spcBef>
                  <a:spcAft>
                    <a:spcPct val="0"/>
                  </a:spcAft>
                  <a:defRPr kern="1200">
                    <a:solidFill>
                      <a:schemeClr val="tx1"/>
                    </a:solidFill>
                    <a:latin typeface="Amelia BT"/>
                    <a:ea typeface="宋体" pitchFamily="2" charset="-122"/>
                    <a:cs typeface="+mn-cs"/>
                  </a:defRPr>
                </a:lvl2pPr>
                <a:lvl3pPr marL="725488" indent="188913" algn="l" rtl="0" fontAlgn="base">
                  <a:spcBef>
                    <a:spcPct val="0"/>
                  </a:spcBef>
                  <a:spcAft>
                    <a:spcPct val="0"/>
                  </a:spcAft>
                  <a:defRPr kern="1200">
                    <a:solidFill>
                      <a:schemeClr val="tx1"/>
                    </a:solidFill>
                    <a:latin typeface="Amelia BT"/>
                    <a:ea typeface="宋体" pitchFamily="2" charset="-122"/>
                    <a:cs typeface="+mn-cs"/>
                  </a:defRPr>
                </a:lvl3pPr>
                <a:lvl4pPr marL="1087438" indent="284163" algn="l" rtl="0" fontAlgn="base">
                  <a:spcBef>
                    <a:spcPct val="0"/>
                  </a:spcBef>
                  <a:spcAft>
                    <a:spcPct val="0"/>
                  </a:spcAft>
                  <a:defRPr kern="1200">
                    <a:solidFill>
                      <a:schemeClr val="tx1"/>
                    </a:solidFill>
                    <a:latin typeface="Amelia BT"/>
                    <a:ea typeface="宋体" pitchFamily="2" charset="-122"/>
                    <a:cs typeface="+mn-cs"/>
                  </a:defRPr>
                </a:lvl4pPr>
                <a:lvl5pPr marL="1450975" indent="377825" algn="l" rtl="0" fontAlgn="base">
                  <a:spcBef>
                    <a:spcPct val="0"/>
                  </a:spcBef>
                  <a:spcAft>
                    <a:spcPct val="0"/>
                  </a:spcAft>
                  <a:defRPr kern="1200">
                    <a:solidFill>
                      <a:schemeClr val="tx1"/>
                    </a:solidFill>
                    <a:latin typeface="Amelia BT"/>
                    <a:ea typeface="宋体" pitchFamily="2" charset="-122"/>
                    <a:cs typeface="+mn-cs"/>
                  </a:defRPr>
                </a:lvl5pPr>
                <a:lvl6pPr marL="2286000" algn="l" defTabSz="914400" rtl="0" eaLnBrk="1" latinLnBrk="0" hangingPunct="1">
                  <a:defRPr kern="1200">
                    <a:solidFill>
                      <a:schemeClr val="tx1"/>
                    </a:solidFill>
                    <a:latin typeface="Amelia BT"/>
                    <a:ea typeface="宋体" pitchFamily="2" charset="-122"/>
                    <a:cs typeface="+mn-cs"/>
                  </a:defRPr>
                </a:lvl6pPr>
                <a:lvl7pPr marL="2743200" algn="l" defTabSz="914400" rtl="0" eaLnBrk="1" latinLnBrk="0" hangingPunct="1">
                  <a:defRPr kern="1200">
                    <a:solidFill>
                      <a:schemeClr val="tx1"/>
                    </a:solidFill>
                    <a:latin typeface="Amelia BT"/>
                    <a:ea typeface="宋体" pitchFamily="2" charset="-122"/>
                    <a:cs typeface="+mn-cs"/>
                  </a:defRPr>
                </a:lvl7pPr>
                <a:lvl8pPr marL="3200400" algn="l" defTabSz="914400" rtl="0" eaLnBrk="1" latinLnBrk="0" hangingPunct="1">
                  <a:defRPr kern="1200">
                    <a:solidFill>
                      <a:schemeClr val="tx1"/>
                    </a:solidFill>
                    <a:latin typeface="Amelia BT"/>
                    <a:ea typeface="宋体" pitchFamily="2" charset="-122"/>
                    <a:cs typeface="+mn-cs"/>
                  </a:defRPr>
                </a:lvl8pPr>
                <a:lvl9pPr marL="3657600" algn="l" defTabSz="914400" rtl="0" eaLnBrk="1" latinLnBrk="0" hangingPunct="1">
                  <a:defRPr kern="1200">
                    <a:solidFill>
                      <a:schemeClr val="tx1"/>
                    </a:solidFill>
                    <a:latin typeface="Amelia BT"/>
                    <a:ea typeface="宋体" pitchFamily="2" charset="-122"/>
                    <a:cs typeface="+mn-cs"/>
                  </a:defRPr>
                </a:lvl9pPr>
              </a:lstStyle>
              <a:p>
                <a:pPr algn="ctr">
                  <a:defRPr/>
                </a:pPr>
                <a:r>
                  <a:rPr lang="en-US" altLang="zh-CN" sz="3000" b="1">
                    <a:solidFill>
                      <a:schemeClr val="bg1"/>
                    </a:solidFill>
                    <a:latin typeface="+mn-lt"/>
                    <a:ea typeface="+mn-ea"/>
                    <a:cs typeface="+mn-ea"/>
                    <a:sym typeface="+mn-lt"/>
                  </a:rPr>
                  <a:t>04</a:t>
                </a:r>
                <a:endParaRPr lang="zh-CN" altLang="en-US" sz="3000" b="1" baseline="-3000">
                  <a:solidFill>
                    <a:schemeClr val="bg1"/>
                  </a:solidFill>
                  <a:latin typeface="+mn-lt"/>
                  <a:ea typeface="+mn-ea"/>
                  <a:cs typeface="+mn-ea"/>
                  <a:sym typeface="+mn-lt"/>
                </a:endParaRPr>
              </a:p>
            </p:txBody>
          </p:sp>
        </p:grpSp>
        <p:sp>
          <p:nvSpPr>
            <p:cNvPr id="3" name="矩形 2"/>
            <p:cNvSpPr/>
            <p:nvPr/>
          </p:nvSpPr>
          <p:spPr>
            <a:xfrm>
              <a:off x="5597525" y="4924238"/>
              <a:ext cx="1626664" cy="338554"/>
            </a:xfrm>
            <a:prstGeom prst="rect">
              <a:avLst/>
            </a:prstGeom>
          </p:spPr>
          <p:txBody>
            <a:bodyPr wrap="none">
              <a:spAutoFit/>
            </a:bodyPr>
            <a:lstStyle/>
            <a:p>
              <a:pPr marL="0" lvl="2">
                <a:defRPr/>
              </a:pPr>
              <a:r>
                <a:rPr lang="en-US" altLang="zh-CN" sz="1600" dirty="0">
                  <a:solidFill>
                    <a:srgbClr val="0070C0"/>
                  </a:solidFill>
                  <a:latin typeface="微软雅黑" pitchFamily="34" charset="-122"/>
                  <a:ea typeface="微软雅黑" pitchFamily="34" charset="-122"/>
                  <a:cs typeface="+mn-ea"/>
                </a:rPr>
                <a:t>Partitioner</a:t>
              </a:r>
              <a:r>
                <a:rPr lang="zh-CN" altLang="zh-CN" sz="1600" dirty="0">
                  <a:solidFill>
                    <a:srgbClr val="0070C0"/>
                  </a:solidFill>
                  <a:latin typeface="微软雅黑" pitchFamily="34" charset="-122"/>
                  <a:ea typeface="微软雅黑" pitchFamily="34" charset="-122"/>
                  <a:cs typeface="+mn-ea"/>
                </a:rPr>
                <a:t>组件</a:t>
              </a:r>
            </a:p>
          </p:txBody>
        </p:sp>
        <p:sp>
          <p:nvSpPr>
            <p:cNvPr id="4" name="矩形 3"/>
            <p:cNvSpPr/>
            <p:nvPr/>
          </p:nvSpPr>
          <p:spPr>
            <a:xfrm>
              <a:off x="5197474" y="5253870"/>
              <a:ext cx="3400427" cy="954107"/>
            </a:xfrm>
            <a:prstGeom prst="rect">
              <a:avLst/>
            </a:prstGeom>
          </p:spPr>
          <p:txBody>
            <a:bodyPr wrap="square">
              <a:spAutoFit/>
            </a:bodyPr>
            <a:lstStyle/>
            <a:p>
              <a:pPr algn="just"/>
              <a:r>
                <a:rPr lang="en-US" altLang="zh-CN" sz="1400" dirty="0">
                  <a:latin typeface="微软雅黑" pitchFamily="34" charset="-122"/>
                  <a:ea typeface="微软雅黑" pitchFamily="34" charset="-122"/>
                  <a:cs typeface="+mn-ea"/>
                </a:rPr>
                <a:t>Partitioner</a:t>
              </a:r>
              <a:r>
                <a:rPr lang="zh-CN" altLang="zh-CN" sz="1400" dirty="0">
                  <a:latin typeface="微软雅黑" pitchFamily="34" charset="-122"/>
                  <a:ea typeface="微软雅黑" pitchFamily="34" charset="-122"/>
                  <a:cs typeface="+mn-ea"/>
                </a:rPr>
                <a:t>组件可以让</a:t>
              </a:r>
              <a:r>
                <a:rPr lang="en-US" altLang="zh-CN" sz="1400" dirty="0">
                  <a:latin typeface="微软雅黑" pitchFamily="34" charset="-122"/>
                  <a:ea typeface="微软雅黑" pitchFamily="34" charset="-122"/>
                  <a:cs typeface="+mn-ea"/>
                </a:rPr>
                <a:t>Map</a:t>
              </a:r>
              <a:r>
                <a:rPr lang="zh-CN" altLang="zh-CN" sz="1400" dirty="0">
                  <a:latin typeface="微软雅黑" pitchFamily="34" charset="-122"/>
                  <a:ea typeface="微软雅黑" pitchFamily="34" charset="-122"/>
                  <a:cs typeface="+mn-ea"/>
                </a:rPr>
                <a:t>对</a:t>
              </a:r>
              <a:r>
                <a:rPr lang="en-US" altLang="zh-CN" sz="1400" dirty="0">
                  <a:latin typeface="微软雅黑" pitchFamily="34" charset="-122"/>
                  <a:ea typeface="微软雅黑" pitchFamily="34" charset="-122"/>
                  <a:cs typeface="+mn-ea"/>
                </a:rPr>
                <a:t>Key</a:t>
              </a:r>
              <a:r>
                <a:rPr lang="zh-CN" altLang="zh-CN" sz="1400" dirty="0">
                  <a:latin typeface="微软雅黑" pitchFamily="34" charset="-122"/>
                  <a:ea typeface="微软雅黑" pitchFamily="34" charset="-122"/>
                  <a:cs typeface="+mn-ea"/>
                </a:rPr>
                <a:t>进行分区，从而可以根据不同的</a:t>
              </a:r>
              <a:r>
                <a:rPr lang="en-US" altLang="zh-CN" sz="1400" dirty="0">
                  <a:latin typeface="微软雅黑" pitchFamily="34" charset="-122"/>
                  <a:ea typeface="微软雅黑" pitchFamily="34" charset="-122"/>
                  <a:cs typeface="+mn-ea"/>
                </a:rPr>
                <a:t>key</a:t>
              </a:r>
              <a:r>
                <a:rPr lang="zh-CN" altLang="zh-CN" sz="1400" dirty="0">
                  <a:latin typeface="微软雅黑" pitchFamily="34" charset="-122"/>
                  <a:ea typeface="微软雅黑" pitchFamily="34" charset="-122"/>
                  <a:cs typeface="+mn-ea"/>
                </a:rPr>
                <a:t>分发到不同的</a:t>
              </a:r>
              <a:r>
                <a:rPr lang="en-US" altLang="zh-CN" sz="1400" dirty="0">
                  <a:latin typeface="微软雅黑" pitchFamily="34" charset="-122"/>
                  <a:ea typeface="微软雅黑" pitchFamily="34" charset="-122"/>
                  <a:cs typeface="+mn-ea"/>
                </a:rPr>
                <a:t>Reduce</a:t>
              </a:r>
              <a:r>
                <a:rPr lang="zh-CN" altLang="zh-CN" sz="1400" dirty="0">
                  <a:latin typeface="微软雅黑" pitchFamily="34" charset="-122"/>
                  <a:ea typeface="微软雅黑" pitchFamily="34" charset="-122"/>
                  <a:cs typeface="+mn-ea"/>
                </a:rPr>
                <a:t>中去处理，其目的就是将</a:t>
              </a:r>
              <a:r>
                <a:rPr lang="en-US" altLang="zh-CN" sz="1400" dirty="0">
                  <a:latin typeface="微软雅黑" pitchFamily="34" charset="-122"/>
                  <a:ea typeface="微软雅黑" pitchFamily="34" charset="-122"/>
                  <a:cs typeface="+mn-ea"/>
                </a:rPr>
                <a:t>key</a:t>
              </a:r>
              <a:r>
                <a:rPr lang="zh-CN" altLang="zh-CN" sz="1400" dirty="0">
                  <a:latin typeface="微软雅黑" pitchFamily="34" charset="-122"/>
                  <a:ea typeface="微软雅黑" pitchFamily="34" charset="-122"/>
                  <a:cs typeface="+mn-ea"/>
                </a:rPr>
                <a:t>均匀分布在</a:t>
              </a:r>
              <a:r>
                <a:rPr lang="en-US" altLang="zh-CN" sz="1400" dirty="0">
                  <a:latin typeface="微软雅黑" pitchFamily="34" charset="-122"/>
                  <a:ea typeface="微软雅黑" pitchFamily="34" charset="-122"/>
                  <a:cs typeface="+mn-ea"/>
                </a:rPr>
                <a:t>ReduceTask</a:t>
              </a:r>
              <a:r>
                <a:rPr lang="zh-CN" altLang="zh-CN" sz="1400" dirty="0">
                  <a:latin typeface="微软雅黑" pitchFamily="34" charset="-122"/>
                  <a:ea typeface="微软雅黑" pitchFamily="34" charset="-122"/>
                  <a:cs typeface="+mn-ea"/>
                </a:rPr>
                <a:t>上</a:t>
              </a:r>
              <a:endParaRPr lang="zh-CN" altLang="en-US" sz="1400" dirty="0">
                <a:latin typeface="微软雅黑" pitchFamily="34" charset="-122"/>
                <a:ea typeface="微软雅黑" pitchFamily="34" charset="-122"/>
                <a:cs typeface="+mn-ea"/>
              </a:endParaRPr>
            </a:p>
          </p:txBody>
        </p:sp>
      </p:grpSp>
    </p:spTree>
    <p:custDataLst>
      <p:tags r:id="rId1"/>
    </p:custDataLst>
    <p:extLst>
      <p:ext uri="{BB962C8B-B14F-4D97-AF65-F5344CB8AC3E}">
        <p14:creationId xmlns:p14="http://schemas.microsoft.com/office/powerpoint/2010/main" val="428296858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righ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up)">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right)">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wipe(right)">
                                      <p:cBhvr>
                                        <p:cTn id="3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标题 1"/>
          <p:cNvSpPr>
            <a:spLocks noChangeArrowheads="1"/>
          </p:cNvSpPr>
          <p:nvPr/>
        </p:nvSpPr>
        <p:spPr bwMode="auto">
          <a:xfrm>
            <a:off x="79375" y="227965"/>
            <a:ext cx="7818755" cy="765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marL="571500" indent="-571500" eaLnBrk="1" hangingPunct="1">
              <a:buFont typeface="Wingdings" pitchFamily="2" charset="2"/>
              <a:buNone/>
            </a:pPr>
            <a:r>
              <a:rPr lang="zh-CN" altLang="en-US" sz="3200" b="1" dirty="0">
                <a:solidFill>
                  <a:srgbClr val="1369B2"/>
                </a:solidFill>
                <a:latin typeface="微软雅黑" pitchFamily="34" charset="-122"/>
                <a:ea typeface="微软雅黑" pitchFamily="34" charset="-122"/>
                <a:sym typeface="宋体" pitchFamily="2" charset="-122"/>
              </a:rPr>
              <a:t>            </a:t>
            </a:r>
            <a:r>
              <a:rPr lang="en-US" altLang="zh-CN" sz="3200" b="1" dirty="0">
                <a:solidFill>
                  <a:srgbClr val="1369B2"/>
                </a:solidFill>
                <a:latin typeface="微软雅黑" pitchFamily="34" charset="-122"/>
                <a:ea typeface="微软雅黑" pitchFamily="34" charset="-122"/>
                <a:sym typeface="宋体" pitchFamily="2" charset="-122"/>
              </a:rPr>
              <a:t>4.4 </a:t>
            </a:r>
            <a:r>
              <a:rPr lang="en-US" altLang="zh-CN" sz="3200" b="1" spc="-100" dirty="0">
                <a:solidFill>
                  <a:srgbClr val="1369B2"/>
                </a:solidFill>
                <a:latin typeface="微软雅黑" pitchFamily="34" charset="-122"/>
                <a:ea typeface="微软雅黑" pitchFamily="34" charset="-122"/>
                <a:sym typeface="宋体" pitchFamily="2" charset="-122"/>
              </a:rPr>
              <a:t>MapReduce</a:t>
            </a:r>
            <a:r>
              <a:rPr lang="zh-CN" altLang="en-US" sz="3200" b="1" spc="-100" dirty="0">
                <a:solidFill>
                  <a:srgbClr val="1369B2"/>
                </a:solidFill>
                <a:latin typeface="微软雅黑" pitchFamily="34" charset="-122"/>
                <a:ea typeface="微软雅黑" pitchFamily="34" charset="-122"/>
                <a:sym typeface="宋体" pitchFamily="2" charset="-122"/>
              </a:rPr>
              <a:t>运行模式</a:t>
            </a:r>
          </a:p>
        </p:txBody>
      </p:sp>
      <p:sp>
        <p:nvSpPr>
          <p:cNvPr id="10" name="Text Box 109"/>
          <p:cNvSpPr txBox="1">
            <a:spLocks noChangeArrowheads="1"/>
          </p:cNvSpPr>
          <p:nvPr/>
        </p:nvSpPr>
        <p:spPr bwMode="gray">
          <a:xfrm>
            <a:off x="950913" y="5047020"/>
            <a:ext cx="3930650" cy="1020985"/>
          </a:xfrm>
          <a:prstGeom prst="rect">
            <a:avLst/>
          </a:prstGeom>
          <a:noFill/>
          <a:ln w="9525" algn="ctr">
            <a:noFill/>
            <a:miter lim="800000"/>
            <a:headEnd/>
            <a:tailEnd/>
          </a:ln>
        </p:spPr>
        <p:txBody>
          <a:bodyPr wrap="square">
            <a:spAutoFit/>
          </a:bodyPr>
          <a:lstStyle>
            <a:defPPr>
              <a:defRPr lang="en-US"/>
            </a:defPPr>
            <a:lvl1pPr algn="l" rtl="0" fontAlgn="base">
              <a:spcBef>
                <a:spcPct val="0"/>
              </a:spcBef>
              <a:spcAft>
                <a:spcPct val="0"/>
              </a:spcAft>
              <a:defRPr kern="1200">
                <a:solidFill>
                  <a:schemeClr val="tx1"/>
                </a:solidFill>
                <a:latin typeface="Amelia BT"/>
                <a:ea typeface="宋体" pitchFamily="2" charset="-122"/>
                <a:cs typeface="+mn-cs"/>
              </a:defRPr>
            </a:lvl1pPr>
            <a:lvl2pPr marL="361950" indent="95250" algn="l" rtl="0" fontAlgn="base">
              <a:spcBef>
                <a:spcPct val="0"/>
              </a:spcBef>
              <a:spcAft>
                <a:spcPct val="0"/>
              </a:spcAft>
              <a:defRPr kern="1200">
                <a:solidFill>
                  <a:schemeClr val="tx1"/>
                </a:solidFill>
                <a:latin typeface="Amelia BT"/>
                <a:ea typeface="宋体" pitchFamily="2" charset="-122"/>
                <a:cs typeface="+mn-cs"/>
              </a:defRPr>
            </a:lvl2pPr>
            <a:lvl3pPr marL="725488" indent="188913" algn="l" rtl="0" fontAlgn="base">
              <a:spcBef>
                <a:spcPct val="0"/>
              </a:spcBef>
              <a:spcAft>
                <a:spcPct val="0"/>
              </a:spcAft>
              <a:defRPr kern="1200">
                <a:solidFill>
                  <a:schemeClr val="tx1"/>
                </a:solidFill>
                <a:latin typeface="Amelia BT"/>
                <a:ea typeface="宋体" pitchFamily="2" charset="-122"/>
                <a:cs typeface="+mn-cs"/>
              </a:defRPr>
            </a:lvl3pPr>
            <a:lvl4pPr marL="1087438" indent="284163" algn="l" rtl="0" fontAlgn="base">
              <a:spcBef>
                <a:spcPct val="0"/>
              </a:spcBef>
              <a:spcAft>
                <a:spcPct val="0"/>
              </a:spcAft>
              <a:defRPr kern="1200">
                <a:solidFill>
                  <a:schemeClr val="tx1"/>
                </a:solidFill>
                <a:latin typeface="Amelia BT"/>
                <a:ea typeface="宋体" pitchFamily="2" charset="-122"/>
                <a:cs typeface="+mn-cs"/>
              </a:defRPr>
            </a:lvl4pPr>
            <a:lvl5pPr marL="1450975" indent="377825" algn="l" rtl="0" fontAlgn="base">
              <a:spcBef>
                <a:spcPct val="0"/>
              </a:spcBef>
              <a:spcAft>
                <a:spcPct val="0"/>
              </a:spcAft>
              <a:defRPr kern="1200">
                <a:solidFill>
                  <a:schemeClr val="tx1"/>
                </a:solidFill>
                <a:latin typeface="Amelia BT"/>
                <a:ea typeface="宋体" pitchFamily="2" charset="-122"/>
                <a:cs typeface="+mn-cs"/>
              </a:defRPr>
            </a:lvl5pPr>
            <a:lvl6pPr marL="2286000" algn="l" defTabSz="914400" rtl="0" eaLnBrk="1" latinLnBrk="0" hangingPunct="1">
              <a:defRPr kern="1200">
                <a:solidFill>
                  <a:schemeClr val="tx1"/>
                </a:solidFill>
                <a:latin typeface="Amelia BT"/>
                <a:ea typeface="宋体" pitchFamily="2" charset="-122"/>
                <a:cs typeface="+mn-cs"/>
              </a:defRPr>
            </a:lvl6pPr>
            <a:lvl7pPr marL="2743200" algn="l" defTabSz="914400" rtl="0" eaLnBrk="1" latinLnBrk="0" hangingPunct="1">
              <a:defRPr kern="1200">
                <a:solidFill>
                  <a:schemeClr val="tx1"/>
                </a:solidFill>
                <a:latin typeface="Amelia BT"/>
                <a:ea typeface="宋体" pitchFamily="2" charset="-122"/>
                <a:cs typeface="+mn-cs"/>
              </a:defRPr>
            </a:lvl7pPr>
            <a:lvl8pPr marL="3200400" algn="l" defTabSz="914400" rtl="0" eaLnBrk="1" latinLnBrk="0" hangingPunct="1">
              <a:defRPr kern="1200">
                <a:solidFill>
                  <a:schemeClr val="tx1"/>
                </a:solidFill>
                <a:latin typeface="Amelia BT"/>
                <a:ea typeface="宋体" pitchFamily="2" charset="-122"/>
                <a:cs typeface="+mn-cs"/>
              </a:defRPr>
            </a:lvl8pPr>
            <a:lvl9pPr marL="3657600" algn="l" defTabSz="914400" rtl="0" eaLnBrk="1" latinLnBrk="0" hangingPunct="1">
              <a:defRPr kern="1200">
                <a:solidFill>
                  <a:schemeClr val="tx1"/>
                </a:solidFill>
                <a:latin typeface="Amelia BT"/>
                <a:ea typeface="宋体" pitchFamily="2" charset="-122"/>
                <a:cs typeface="+mn-cs"/>
              </a:defRPr>
            </a:lvl9pPr>
          </a:lstStyle>
          <a:p>
            <a:pPr indent="457200">
              <a:lnSpc>
                <a:spcPct val="130000"/>
              </a:lnSpc>
              <a:buClr>
                <a:schemeClr val="hlink"/>
              </a:buClr>
              <a:defRPr/>
            </a:pPr>
            <a:r>
              <a:rPr lang="zh-CN" altLang="en-US" sz="1600" dirty="0">
                <a:latin typeface="微软雅黑" pitchFamily="34" charset="-122"/>
                <a:ea typeface="微软雅黑" pitchFamily="34" charset="-122"/>
              </a:rPr>
              <a:t>在当前的开发环境模拟</a:t>
            </a:r>
            <a:r>
              <a:rPr lang="en-US" altLang="zh-CN" sz="1600" dirty="0">
                <a:latin typeface="微软雅黑" pitchFamily="34" charset="-122"/>
                <a:ea typeface="微软雅黑" pitchFamily="34" charset="-122"/>
              </a:rPr>
              <a:t>MapReduce</a:t>
            </a:r>
            <a:r>
              <a:rPr lang="zh-CN" altLang="en-US" sz="1600" dirty="0">
                <a:latin typeface="微软雅黑" pitchFamily="34" charset="-122"/>
                <a:ea typeface="微软雅黑" pitchFamily="34" charset="-122"/>
              </a:rPr>
              <a:t>执行环境，</a:t>
            </a:r>
            <a:r>
              <a:rPr lang="zh-CN" altLang="en-US" sz="1600" dirty="0">
                <a:solidFill>
                  <a:srgbClr val="1369B2"/>
                </a:solidFill>
                <a:latin typeface="微软雅黑" pitchFamily="34" charset="-122"/>
                <a:ea typeface="微软雅黑" pitchFamily="34" charset="-122"/>
              </a:rPr>
              <a:t>处理</a:t>
            </a:r>
            <a:r>
              <a:rPr lang="zh-CN" altLang="en-US" sz="1600" dirty="0">
                <a:latin typeface="微软雅黑" pitchFamily="34" charset="-122"/>
                <a:ea typeface="微软雅黑" pitchFamily="34" charset="-122"/>
              </a:rPr>
              <a:t>的</a:t>
            </a:r>
            <a:r>
              <a:rPr lang="zh-CN" altLang="en-US" sz="1600" dirty="0">
                <a:solidFill>
                  <a:srgbClr val="1369B2"/>
                </a:solidFill>
                <a:latin typeface="微软雅黑" pitchFamily="34" charset="-122"/>
                <a:ea typeface="微软雅黑" pitchFamily="34" charset="-122"/>
              </a:rPr>
              <a:t>数据</a:t>
            </a:r>
            <a:r>
              <a:rPr lang="zh-CN" altLang="en-US" sz="1600" dirty="0">
                <a:latin typeface="微软雅黑" pitchFamily="34" charset="-122"/>
                <a:ea typeface="微软雅黑" pitchFamily="34" charset="-122"/>
              </a:rPr>
              <a:t>及</a:t>
            </a:r>
            <a:r>
              <a:rPr lang="zh-CN" altLang="en-US" sz="1600" dirty="0">
                <a:solidFill>
                  <a:srgbClr val="1369B2"/>
                </a:solidFill>
                <a:latin typeface="微软雅黑" pitchFamily="34" charset="-122"/>
                <a:ea typeface="微软雅黑" pitchFamily="34" charset="-122"/>
              </a:rPr>
              <a:t>输出结果</a:t>
            </a:r>
            <a:r>
              <a:rPr lang="zh-CN" altLang="en-US" sz="1600" dirty="0">
                <a:latin typeface="微软雅黑" pitchFamily="34" charset="-122"/>
                <a:ea typeface="微软雅黑" pitchFamily="34" charset="-122"/>
              </a:rPr>
              <a:t>在</a:t>
            </a:r>
            <a:r>
              <a:rPr lang="zh-CN" altLang="en-US" sz="1600" dirty="0">
                <a:solidFill>
                  <a:srgbClr val="1369B2"/>
                </a:solidFill>
                <a:latin typeface="微软雅黑" pitchFamily="34" charset="-122"/>
                <a:ea typeface="微软雅黑" pitchFamily="34" charset="-122"/>
              </a:rPr>
              <a:t>本地操作系统</a:t>
            </a:r>
            <a:r>
              <a:rPr lang="zh-CN" altLang="en-US" sz="1600" dirty="0">
                <a:latin typeface="微软雅黑" pitchFamily="34" charset="-122"/>
                <a:ea typeface="微软雅黑" pitchFamily="34" charset="-122"/>
              </a:rPr>
              <a:t>。</a:t>
            </a:r>
            <a:endParaRPr lang="en-US" altLang="zh-CN" sz="1600" dirty="0">
              <a:latin typeface="+mn-lt"/>
              <a:ea typeface="+mn-ea"/>
              <a:cs typeface="+mn-ea"/>
              <a:sym typeface="+mn-lt"/>
            </a:endParaRPr>
          </a:p>
        </p:txBody>
      </p:sp>
      <p:sp>
        <p:nvSpPr>
          <p:cNvPr id="15" name="Text Box 118"/>
          <p:cNvSpPr txBox="1">
            <a:spLocks noChangeArrowheads="1"/>
          </p:cNvSpPr>
          <p:nvPr/>
        </p:nvSpPr>
        <p:spPr bwMode="gray">
          <a:xfrm>
            <a:off x="4102101" y="1302435"/>
            <a:ext cx="4448978" cy="1661545"/>
          </a:xfrm>
          <a:prstGeom prst="rect">
            <a:avLst/>
          </a:prstGeom>
          <a:noFill/>
          <a:ln w="9525" algn="ctr">
            <a:noFill/>
            <a:miter lim="800000"/>
            <a:headEnd/>
            <a:tailEnd/>
          </a:ln>
        </p:spPr>
        <p:txBody>
          <a:bodyPr wrap="square">
            <a:spAutoFit/>
          </a:bodyPr>
          <a:lstStyle>
            <a:defPPr>
              <a:defRPr lang="en-US"/>
            </a:defPPr>
            <a:lvl1pPr algn="l" rtl="0" fontAlgn="base">
              <a:spcBef>
                <a:spcPct val="0"/>
              </a:spcBef>
              <a:spcAft>
                <a:spcPct val="0"/>
              </a:spcAft>
              <a:defRPr kern="1200">
                <a:solidFill>
                  <a:schemeClr val="tx1"/>
                </a:solidFill>
                <a:latin typeface="Amelia BT"/>
                <a:ea typeface="宋体" pitchFamily="2" charset="-122"/>
                <a:cs typeface="+mn-cs"/>
              </a:defRPr>
            </a:lvl1pPr>
            <a:lvl2pPr marL="361950" indent="95250" algn="l" rtl="0" fontAlgn="base">
              <a:spcBef>
                <a:spcPct val="0"/>
              </a:spcBef>
              <a:spcAft>
                <a:spcPct val="0"/>
              </a:spcAft>
              <a:defRPr kern="1200">
                <a:solidFill>
                  <a:schemeClr val="tx1"/>
                </a:solidFill>
                <a:latin typeface="Amelia BT"/>
                <a:ea typeface="宋体" pitchFamily="2" charset="-122"/>
                <a:cs typeface="+mn-cs"/>
              </a:defRPr>
            </a:lvl2pPr>
            <a:lvl3pPr marL="725488" indent="188913" algn="l" rtl="0" fontAlgn="base">
              <a:spcBef>
                <a:spcPct val="0"/>
              </a:spcBef>
              <a:spcAft>
                <a:spcPct val="0"/>
              </a:spcAft>
              <a:defRPr kern="1200">
                <a:solidFill>
                  <a:schemeClr val="tx1"/>
                </a:solidFill>
                <a:latin typeface="Amelia BT"/>
                <a:ea typeface="宋体" pitchFamily="2" charset="-122"/>
                <a:cs typeface="+mn-cs"/>
              </a:defRPr>
            </a:lvl3pPr>
            <a:lvl4pPr marL="1087438" indent="284163" algn="l" rtl="0" fontAlgn="base">
              <a:spcBef>
                <a:spcPct val="0"/>
              </a:spcBef>
              <a:spcAft>
                <a:spcPct val="0"/>
              </a:spcAft>
              <a:defRPr kern="1200">
                <a:solidFill>
                  <a:schemeClr val="tx1"/>
                </a:solidFill>
                <a:latin typeface="Amelia BT"/>
                <a:ea typeface="宋体" pitchFamily="2" charset="-122"/>
                <a:cs typeface="+mn-cs"/>
              </a:defRPr>
            </a:lvl4pPr>
            <a:lvl5pPr marL="1450975" indent="377825" algn="l" rtl="0" fontAlgn="base">
              <a:spcBef>
                <a:spcPct val="0"/>
              </a:spcBef>
              <a:spcAft>
                <a:spcPct val="0"/>
              </a:spcAft>
              <a:defRPr kern="1200">
                <a:solidFill>
                  <a:schemeClr val="tx1"/>
                </a:solidFill>
                <a:latin typeface="Amelia BT"/>
                <a:ea typeface="宋体" pitchFamily="2" charset="-122"/>
                <a:cs typeface="+mn-cs"/>
              </a:defRPr>
            </a:lvl5pPr>
            <a:lvl6pPr marL="2286000" algn="l" defTabSz="914400" rtl="0" eaLnBrk="1" latinLnBrk="0" hangingPunct="1">
              <a:defRPr kern="1200">
                <a:solidFill>
                  <a:schemeClr val="tx1"/>
                </a:solidFill>
                <a:latin typeface="Amelia BT"/>
                <a:ea typeface="宋体" pitchFamily="2" charset="-122"/>
                <a:cs typeface="+mn-cs"/>
              </a:defRPr>
            </a:lvl6pPr>
            <a:lvl7pPr marL="2743200" algn="l" defTabSz="914400" rtl="0" eaLnBrk="1" latinLnBrk="0" hangingPunct="1">
              <a:defRPr kern="1200">
                <a:solidFill>
                  <a:schemeClr val="tx1"/>
                </a:solidFill>
                <a:latin typeface="Amelia BT"/>
                <a:ea typeface="宋体" pitchFamily="2" charset="-122"/>
                <a:cs typeface="+mn-cs"/>
              </a:defRPr>
            </a:lvl7pPr>
            <a:lvl8pPr marL="3200400" algn="l" defTabSz="914400" rtl="0" eaLnBrk="1" latinLnBrk="0" hangingPunct="1">
              <a:defRPr kern="1200">
                <a:solidFill>
                  <a:schemeClr val="tx1"/>
                </a:solidFill>
                <a:latin typeface="Amelia BT"/>
                <a:ea typeface="宋体" pitchFamily="2" charset="-122"/>
                <a:cs typeface="+mn-cs"/>
              </a:defRPr>
            </a:lvl8pPr>
            <a:lvl9pPr marL="3657600" algn="l" defTabSz="914400" rtl="0" eaLnBrk="1" latinLnBrk="0" hangingPunct="1">
              <a:defRPr kern="1200">
                <a:solidFill>
                  <a:schemeClr val="tx1"/>
                </a:solidFill>
                <a:latin typeface="Amelia BT"/>
                <a:ea typeface="宋体" pitchFamily="2" charset="-122"/>
                <a:cs typeface="+mn-cs"/>
              </a:defRPr>
            </a:lvl9pPr>
          </a:lstStyle>
          <a:p>
            <a:pPr indent="457200" algn="just">
              <a:lnSpc>
                <a:spcPct val="130000"/>
              </a:lnSpc>
              <a:buClr>
                <a:schemeClr val="hlink"/>
              </a:buClr>
              <a:defRPr/>
            </a:pPr>
            <a:r>
              <a:rPr lang="zh-CN" altLang="zh-CN" sz="1600" dirty="0">
                <a:latin typeface="微软雅黑" pitchFamily="34" charset="-122"/>
                <a:ea typeface="微软雅黑" pitchFamily="34" charset="-122"/>
              </a:rPr>
              <a:t>把</a:t>
            </a:r>
            <a:r>
              <a:rPr lang="en-US" altLang="zh-CN" sz="1600" dirty="0">
                <a:solidFill>
                  <a:srgbClr val="1369B2"/>
                </a:solidFill>
                <a:latin typeface="微软雅黑" pitchFamily="34" charset="-122"/>
                <a:ea typeface="微软雅黑" pitchFamily="34" charset="-122"/>
              </a:rPr>
              <a:t>MapReduce</a:t>
            </a:r>
            <a:r>
              <a:rPr lang="zh-CN" altLang="zh-CN" sz="1600" dirty="0">
                <a:solidFill>
                  <a:srgbClr val="1369B2"/>
                </a:solidFill>
                <a:latin typeface="微软雅黑" pitchFamily="34" charset="-122"/>
                <a:ea typeface="微软雅黑" pitchFamily="34" charset="-122"/>
              </a:rPr>
              <a:t>程序</a:t>
            </a:r>
            <a:r>
              <a:rPr lang="zh-CN" altLang="zh-CN" sz="1600" dirty="0">
                <a:latin typeface="微软雅黑" pitchFamily="34" charset="-122"/>
                <a:ea typeface="微软雅黑" pitchFamily="34" charset="-122"/>
              </a:rPr>
              <a:t>打成一个</a:t>
            </a:r>
            <a:r>
              <a:rPr lang="en-US" altLang="zh-CN" sz="1600" dirty="0">
                <a:solidFill>
                  <a:srgbClr val="1369B2"/>
                </a:solidFill>
                <a:latin typeface="微软雅黑" pitchFamily="34" charset="-122"/>
                <a:ea typeface="微软雅黑" pitchFamily="34" charset="-122"/>
              </a:rPr>
              <a:t>Jar</a:t>
            </a:r>
            <a:r>
              <a:rPr lang="zh-CN" altLang="zh-CN" sz="1600" dirty="0">
                <a:solidFill>
                  <a:srgbClr val="1369B2"/>
                </a:solidFill>
                <a:latin typeface="微软雅黑" pitchFamily="34" charset="-122"/>
                <a:ea typeface="微软雅黑" pitchFamily="34" charset="-122"/>
              </a:rPr>
              <a:t>包</a:t>
            </a:r>
            <a:r>
              <a:rPr lang="zh-CN" altLang="zh-CN" sz="1600" dirty="0">
                <a:latin typeface="微软雅黑" pitchFamily="34" charset="-122"/>
                <a:ea typeface="微软雅黑" pitchFamily="34" charset="-122"/>
              </a:rPr>
              <a:t>，提交至</a:t>
            </a:r>
            <a:r>
              <a:rPr lang="en-US" altLang="zh-CN" sz="1600" dirty="0">
                <a:solidFill>
                  <a:srgbClr val="1369B2"/>
                </a:solidFill>
                <a:latin typeface="微软雅黑" pitchFamily="34" charset="-122"/>
                <a:ea typeface="微软雅黑" pitchFamily="34" charset="-122"/>
              </a:rPr>
              <a:t>Yarn</a:t>
            </a:r>
            <a:r>
              <a:rPr lang="zh-CN" altLang="zh-CN" sz="1600" dirty="0">
                <a:solidFill>
                  <a:srgbClr val="1369B2"/>
                </a:solidFill>
                <a:latin typeface="微软雅黑" pitchFamily="34" charset="-122"/>
                <a:ea typeface="微软雅黑" pitchFamily="34" charset="-122"/>
              </a:rPr>
              <a:t>集群</a:t>
            </a:r>
            <a:r>
              <a:rPr lang="zh-CN" altLang="zh-CN" sz="1600" dirty="0">
                <a:latin typeface="微软雅黑" pitchFamily="34" charset="-122"/>
                <a:ea typeface="微软雅黑" pitchFamily="34" charset="-122"/>
              </a:rPr>
              <a:t>上去运行任务。由于</a:t>
            </a:r>
            <a:r>
              <a:rPr lang="en-US" altLang="zh-CN" sz="1600" dirty="0">
                <a:latin typeface="微软雅黑" pitchFamily="34" charset="-122"/>
                <a:ea typeface="微软雅黑" pitchFamily="34" charset="-122"/>
              </a:rPr>
              <a:t>Yarn</a:t>
            </a:r>
            <a:r>
              <a:rPr lang="zh-CN" altLang="zh-CN" sz="1600" dirty="0">
                <a:latin typeface="微软雅黑" pitchFamily="34" charset="-122"/>
                <a:ea typeface="微软雅黑" pitchFamily="34" charset="-122"/>
              </a:rPr>
              <a:t>集群负责资源管理和任务调度，程序会被框架分发到集群中的节点上并发的执行，因此处理的</a:t>
            </a:r>
            <a:r>
              <a:rPr lang="zh-CN" altLang="zh-CN" sz="1600" dirty="0">
                <a:solidFill>
                  <a:srgbClr val="1369B2"/>
                </a:solidFill>
                <a:latin typeface="微软雅黑" pitchFamily="34" charset="-122"/>
                <a:ea typeface="微软雅黑" pitchFamily="34" charset="-122"/>
              </a:rPr>
              <a:t>数据</a:t>
            </a:r>
            <a:r>
              <a:rPr lang="zh-CN" altLang="zh-CN" sz="1600" dirty="0">
                <a:latin typeface="微软雅黑" pitchFamily="34" charset="-122"/>
                <a:ea typeface="微软雅黑" pitchFamily="34" charset="-122"/>
              </a:rPr>
              <a:t>和</a:t>
            </a:r>
            <a:r>
              <a:rPr lang="zh-CN" altLang="zh-CN" sz="1600" dirty="0">
                <a:solidFill>
                  <a:srgbClr val="1369B2"/>
                </a:solidFill>
                <a:latin typeface="微软雅黑" pitchFamily="34" charset="-122"/>
                <a:ea typeface="微软雅黑" pitchFamily="34" charset="-122"/>
              </a:rPr>
              <a:t>输出结果</a:t>
            </a:r>
            <a:r>
              <a:rPr lang="zh-CN" altLang="zh-CN" sz="1600" dirty="0">
                <a:latin typeface="微软雅黑" pitchFamily="34" charset="-122"/>
                <a:ea typeface="微软雅黑" pitchFamily="34" charset="-122"/>
              </a:rPr>
              <a:t>都在</a:t>
            </a:r>
            <a:r>
              <a:rPr lang="en-US" altLang="zh-CN" sz="1600" dirty="0">
                <a:solidFill>
                  <a:srgbClr val="1369B2"/>
                </a:solidFill>
                <a:latin typeface="微软雅黑" pitchFamily="34" charset="-122"/>
                <a:ea typeface="微软雅黑" pitchFamily="34" charset="-122"/>
              </a:rPr>
              <a:t>HDFS</a:t>
            </a:r>
            <a:r>
              <a:rPr lang="zh-CN" altLang="zh-CN" sz="1600" dirty="0">
                <a:solidFill>
                  <a:srgbClr val="1369B2"/>
                </a:solidFill>
                <a:latin typeface="微软雅黑" pitchFamily="34" charset="-122"/>
                <a:ea typeface="微软雅黑" pitchFamily="34" charset="-122"/>
              </a:rPr>
              <a:t>文件系统</a:t>
            </a:r>
            <a:r>
              <a:rPr lang="zh-CN" altLang="zh-CN" sz="1600" dirty="0">
                <a:latin typeface="微软雅黑" pitchFamily="34" charset="-122"/>
                <a:ea typeface="微软雅黑" pitchFamily="34" charset="-122"/>
              </a:rPr>
              <a:t>中</a:t>
            </a:r>
            <a:r>
              <a:rPr lang="zh-CN" altLang="en-US" sz="1600" dirty="0">
                <a:latin typeface="微软雅黑" pitchFamily="34" charset="-122"/>
                <a:ea typeface="微软雅黑" pitchFamily="34" charset="-122"/>
              </a:rPr>
              <a:t>。</a:t>
            </a:r>
            <a:endParaRPr lang="en-US" altLang="zh-CN" sz="1600" dirty="0">
              <a:latin typeface="微软雅黑" pitchFamily="34" charset="-122"/>
              <a:ea typeface="微软雅黑" pitchFamily="34" charset="-122"/>
              <a:sym typeface="+mn-lt"/>
            </a:endParaRPr>
          </a:p>
        </p:txBody>
      </p:sp>
      <p:grpSp>
        <p:nvGrpSpPr>
          <p:cNvPr id="13" name="组合 12"/>
          <p:cNvGrpSpPr/>
          <p:nvPr/>
        </p:nvGrpSpPr>
        <p:grpSpPr>
          <a:xfrm>
            <a:off x="1157288" y="3004343"/>
            <a:ext cx="6727586" cy="2019300"/>
            <a:chOff x="1157288" y="3004343"/>
            <a:chExt cx="6727586" cy="2019300"/>
          </a:xfrm>
        </p:grpSpPr>
        <p:grpSp>
          <p:nvGrpSpPr>
            <p:cNvPr id="12" name="组合 11"/>
            <p:cNvGrpSpPr/>
            <p:nvPr/>
          </p:nvGrpSpPr>
          <p:grpSpPr>
            <a:xfrm>
              <a:off x="4881563" y="3004343"/>
              <a:ext cx="3003311" cy="1762477"/>
              <a:chOff x="4881563" y="3004343"/>
              <a:chExt cx="3003311" cy="1762477"/>
            </a:xfrm>
          </p:grpSpPr>
          <p:sp>
            <p:nvSpPr>
              <p:cNvPr id="11" name="Line 116"/>
              <p:cNvSpPr>
                <a:spLocks noChangeShapeType="1"/>
              </p:cNvSpPr>
              <p:nvPr/>
            </p:nvSpPr>
            <p:spPr bwMode="gray">
              <a:xfrm>
                <a:off x="6248400" y="3005931"/>
                <a:ext cx="0" cy="371475"/>
              </a:xfrm>
              <a:prstGeom prst="line">
                <a:avLst/>
              </a:prstGeom>
              <a:noFill/>
              <a:ln w="19050">
                <a:solidFill>
                  <a:schemeClr val="tx1"/>
                </a:solidFill>
                <a:round/>
                <a:headEnd/>
                <a:tailEnd/>
              </a:ln>
            </p:spPr>
            <p:txBody>
              <a:bodyPr/>
              <a:lstStyle>
                <a:defPPr>
                  <a:defRPr lang="en-US"/>
                </a:defPPr>
                <a:lvl1pPr algn="l" rtl="0" fontAlgn="base">
                  <a:spcBef>
                    <a:spcPct val="0"/>
                  </a:spcBef>
                  <a:spcAft>
                    <a:spcPct val="0"/>
                  </a:spcAft>
                  <a:defRPr kern="1200">
                    <a:solidFill>
                      <a:schemeClr val="tx1"/>
                    </a:solidFill>
                    <a:latin typeface="Amelia BT"/>
                    <a:ea typeface="宋体" pitchFamily="2" charset="-122"/>
                    <a:cs typeface="+mn-cs"/>
                  </a:defRPr>
                </a:lvl1pPr>
                <a:lvl2pPr marL="361950" indent="95250" algn="l" rtl="0" fontAlgn="base">
                  <a:spcBef>
                    <a:spcPct val="0"/>
                  </a:spcBef>
                  <a:spcAft>
                    <a:spcPct val="0"/>
                  </a:spcAft>
                  <a:defRPr kern="1200">
                    <a:solidFill>
                      <a:schemeClr val="tx1"/>
                    </a:solidFill>
                    <a:latin typeface="Amelia BT"/>
                    <a:ea typeface="宋体" pitchFamily="2" charset="-122"/>
                    <a:cs typeface="+mn-cs"/>
                  </a:defRPr>
                </a:lvl2pPr>
                <a:lvl3pPr marL="725488" indent="188913" algn="l" rtl="0" fontAlgn="base">
                  <a:spcBef>
                    <a:spcPct val="0"/>
                  </a:spcBef>
                  <a:spcAft>
                    <a:spcPct val="0"/>
                  </a:spcAft>
                  <a:defRPr kern="1200">
                    <a:solidFill>
                      <a:schemeClr val="tx1"/>
                    </a:solidFill>
                    <a:latin typeface="Amelia BT"/>
                    <a:ea typeface="宋体" pitchFamily="2" charset="-122"/>
                    <a:cs typeface="+mn-cs"/>
                  </a:defRPr>
                </a:lvl3pPr>
                <a:lvl4pPr marL="1087438" indent="284163" algn="l" rtl="0" fontAlgn="base">
                  <a:spcBef>
                    <a:spcPct val="0"/>
                  </a:spcBef>
                  <a:spcAft>
                    <a:spcPct val="0"/>
                  </a:spcAft>
                  <a:defRPr kern="1200">
                    <a:solidFill>
                      <a:schemeClr val="tx1"/>
                    </a:solidFill>
                    <a:latin typeface="Amelia BT"/>
                    <a:ea typeface="宋体" pitchFamily="2" charset="-122"/>
                    <a:cs typeface="+mn-cs"/>
                  </a:defRPr>
                </a:lvl4pPr>
                <a:lvl5pPr marL="1450975" indent="377825" algn="l" rtl="0" fontAlgn="base">
                  <a:spcBef>
                    <a:spcPct val="0"/>
                  </a:spcBef>
                  <a:spcAft>
                    <a:spcPct val="0"/>
                  </a:spcAft>
                  <a:defRPr kern="1200">
                    <a:solidFill>
                      <a:schemeClr val="tx1"/>
                    </a:solidFill>
                    <a:latin typeface="Amelia BT"/>
                    <a:ea typeface="宋体" pitchFamily="2" charset="-122"/>
                    <a:cs typeface="+mn-cs"/>
                  </a:defRPr>
                </a:lvl5pPr>
                <a:lvl6pPr marL="2286000" algn="l" defTabSz="914400" rtl="0" eaLnBrk="1" latinLnBrk="0" hangingPunct="1">
                  <a:defRPr kern="1200">
                    <a:solidFill>
                      <a:schemeClr val="tx1"/>
                    </a:solidFill>
                    <a:latin typeface="Amelia BT"/>
                    <a:ea typeface="宋体" pitchFamily="2" charset="-122"/>
                    <a:cs typeface="+mn-cs"/>
                  </a:defRPr>
                </a:lvl6pPr>
                <a:lvl7pPr marL="2743200" algn="l" defTabSz="914400" rtl="0" eaLnBrk="1" latinLnBrk="0" hangingPunct="1">
                  <a:defRPr kern="1200">
                    <a:solidFill>
                      <a:schemeClr val="tx1"/>
                    </a:solidFill>
                    <a:latin typeface="Amelia BT"/>
                    <a:ea typeface="宋体" pitchFamily="2" charset="-122"/>
                    <a:cs typeface="+mn-cs"/>
                  </a:defRPr>
                </a:lvl7pPr>
                <a:lvl8pPr marL="3200400" algn="l" defTabSz="914400" rtl="0" eaLnBrk="1" latinLnBrk="0" hangingPunct="1">
                  <a:defRPr kern="1200">
                    <a:solidFill>
                      <a:schemeClr val="tx1"/>
                    </a:solidFill>
                    <a:latin typeface="Amelia BT"/>
                    <a:ea typeface="宋体" pitchFamily="2" charset="-122"/>
                    <a:cs typeface="+mn-cs"/>
                  </a:defRPr>
                </a:lvl8pPr>
                <a:lvl9pPr marL="3657600" algn="l" defTabSz="914400" rtl="0" eaLnBrk="1" latinLnBrk="0" hangingPunct="1">
                  <a:defRPr kern="1200">
                    <a:solidFill>
                      <a:schemeClr val="tx1"/>
                    </a:solidFill>
                    <a:latin typeface="Amelia BT"/>
                    <a:ea typeface="宋体" pitchFamily="2" charset="-122"/>
                    <a:cs typeface="+mn-cs"/>
                  </a:defRPr>
                </a:lvl9pPr>
              </a:lstStyle>
              <a:p>
                <a:pPr algn="ctr">
                  <a:defRPr/>
                </a:pPr>
                <a:endParaRPr lang="zh-CN" altLang="en-US">
                  <a:latin typeface="+mn-lt"/>
                  <a:ea typeface="+mn-ea"/>
                  <a:cs typeface="+mn-ea"/>
                  <a:sym typeface="+mn-lt"/>
                </a:endParaRPr>
              </a:p>
            </p:txBody>
          </p:sp>
          <p:sp>
            <p:nvSpPr>
              <p:cNvPr id="14" name="Line 117"/>
              <p:cNvSpPr>
                <a:spLocks noChangeShapeType="1"/>
              </p:cNvSpPr>
              <p:nvPr/>
            </p:nvSpPr>
            <p:spPr bwMode="gray">
              <a:xfrm flipH="1">
                <a:off x="5324475" y="3004343"/>
                <a:ext cx="1771650" cy="0"/>
              </a:xfrm>
              <a:prstGeom prst="line">
                <a:avLst/>
              </a:prstGeom>
              <a:noFill/>
              <a:ln w="19050">
                <a:solidFill>
                  <a:schemeClr val="tx1"/>
                </a:solidFill>
                <a:prstDash val="sysDot"/>
                <a:round/>
                <a:headEnd/>
                <a:tailEnd/>
              </a:ln>
            </p:spPr>
            <p:txBody>
              <a:bodyPr/>
              <a:lstStyle>
                <a:defPPr>
                  <a:defRPr lang="en-US"/>
                </a:defPPr>
                <a:lvl1pPr algn="l" rtl="0" fontAlgn="base">
                  <a:spcBef>
                    <a:spcPct val="0"/>
                  </a:spcBef>
                  <a:spcAft>
                    <a:spcPct val="0"/>
                  </a:spcAft>
                  <a:defRPr kern="1200">
                    <a:solidFill>
                      <a:schemeClr val="tx1"/>
                    </a:solidFill>
                    <a:latin typeface="Amelia BT"/>
                    <a:ea typeface="宋体" pitchFamily="2" charset="-122"/>
                    <a:cs typeface="+mn-cs"/>
                  </a:defRPr>
                </a:lvl1pPr>
                <a:lvl2pPr marL="361950" indent="95250" algn="l" rtl="0" fontAlgn="base">
                  <a:spcBef>
                    <a:spcPct val="0"/>
                  </a:spcBef>
                  <a:spcAft>
                    <a:spcPct val="0"/>
                  </a:spcAft>
                  <a:defRPr kern="1200">
                    <a:solidFill>
                      <a:schemeClr val="tx1"/>
                    </a:solidFill>
                    <a:latin typeface="Amelia BT"/>
                    <a:ea typeface="宋体" pitchFamily="2" charset="-122"/>
                    <a:cs typeface="+mn-cs"/>
                  </a:defRPr>
                </a:lvl2pPr>
                <a:lvl3pPr marL="725488" indent="188913" algn="l" rtl="0" fontAlgn="base">
                  <a:spcBef>
                    <a:spcPct val="0"/>
                  </a:spcBef>
                  <a:spcAft>
                    <a:spcPct val="0"/>
                  </a:spcAft>
                  <a:defRPr kern="1200">
                    <a:solidFill>
                      <a:schemeClr val="tx1"/>
                    </a:solidFill>
                    <a:latin typeface="Amelia BT"/>
                    <a:ea typeface="宋体" pitchFamily="2" charset="-122"/>
                    <a:cs typeface="+mn-cs"/>
                  </a:defRPr>
                </a:lvl3pPr>
                <a:lvl4pPr marL="1087438" indent="284163" algn="l" rtl="0" fontAlgn="base">
                  <a:spcBef>
                    <a:spcPct val="0"/>
                  </a:spcBef>
                  <a:spcAft>
                    <a:spcPct val="0"/>
                  </a:spcAft>
                  <a:defRPr kern="1200">
                    <a:solidFill>
                      <a:schemeClr val="tx1"/>
                    </a:solidFill>
                    <a:latin typeface="Amelia BT"/>
                    <a:ea typeface="宋体" pitchFamily="2" charset="-122"/>
                    <a:cs typeface="+mn-cs"/>
                  </a:defRPr>
                </a:lvl4pPr>
                <a:lvl5pPr marL="1450975" indent="377825" algn="l" rtl="0" fontAlgn="base">
                  <a:spcBef>
                    <a:spcPct val="0"/>
                  </a:spcBef>
                  <a:spcAft>
                    <a:spcPct val="0"/>
                  </a:spcAft>
                  <a:defRPr kern="1200">
                    <a:solidFill>
                      <a:schemeClr val="tx1"/>
                    </a:solidFill>
                    <a:latin typeface="Amelia BT"/>
                    <a:ea typeface="宋体" pitchFamily="2" charset="-122"/>
                    <a:cs typeface="+mn-cs"/>
                  </a:defRPr>
                </a:lvl5pPr>
                <a:lvl6pPr marL="2286000" algn="l" defTabSz="914400" rtl="0" eaLnBrk="1" latinLnBrk="0" hangingPunct="1">
                  <a:defRPr kern="1200">
                    <a:solidFill>
                      <a:schemeClr val="tx1"/>
                    </a:solidFill>
                    <a:latin typeface="Amelia BT"/>
                    <a:ea typeface="宋体" pitchFamily="2" charset="-122"/>
                    <a:cs typeface="+mn-cs"/>
                  </a:defRPr>
                </a:lvl6pPr>
                <a:lvl7pPr marL="2743200" algn="l" defTabSz="914400" rtl="0" eaLnBrk="1" latinLnBrk="0" hangingPunct="1">
                  <a:defRPr kern="1200">
                    <a:solidFill>
                      <a:schemeClr val="tx1"/>
                    </a:solidFill>
                    <a:latin typeface="Amelia BT"/>
                    <a:ea typeface="宋体" pitchFamily="2" charset="-122"/>
                    <a:cs typeface="+mn-cs"/>
                  </a:defRPr>
                </a:lvl7pPr>
                <a:lvl8pPr marL="3200400" algn="l" defTabSz="914400" rtl="0" eaLnBrk="1" latinLnBrk="0" hangingPunct="1">
                  <a:defRPr kern="1200">
                    <a:solidFill>
                      <a:schemeClr val="tx1"/>
                    </a:solidFill>
                    <a:latin typeface="Amelia BT"/>
                    <a:ea typeface="宋体" pitchFamily="2" charset="-122"/>
                    <a:cs typeface="+mn-cs"/>
                  </a:defRPr>
                </a:lvl8pPr>
                <a:lvl9pPr marL="3657600" algn="l" defTabSz="914400" rtl="0" eaLnBrk="1" latinLnBrk="0" hangingPunct="1">
                  <a:defRPr kern="1200">
                    <a:solidFill>
                      <a:schemeClr val="tx1"/>
                    </a:solidFill>
                    <a:latin typeface="Amelia BT"/>
                    <a:ea typeface="宋体" pitchFamily="2" charset="-122"/>
                    <a:cs typeface="+mn-cs"/>
                  </a:defRPr>
                </a:lvl9pPr>
              </a:lstStyle>
              <a:p>
                <a:pPr algn="ctr">
                  <a:defRPr/>
                </a:pPr>
                <a:endParaRPr lang="zh-CN" altLang="en-US">
                  <a:latin typeface="+mn-lt"/>
                  <a:ea typeface="+mn-ea"/>
                  <a:cs typeface="+mn-ea"/>
                  <a:sym typeface="+mn-lt"/>
                </a:endParaRPr>
              </a:p>
            </p:txBody>
          </p:sp>
          <p:grpSp>
            <p:nvGrpSpPr>
              <p:cNvPr id="17" name="组合 16"/>
              <p:cNvGrpSpPr>
                <a:grpSpLocks/>
              </p:cNvGrpSpPr>
              <p:nvPr/>
            </p:nvGrpSpPr>
            <p:grpSpPr bwMode="auto">
              <a:xfrm>
                <a:off x="5765800" y="3517106"/>
                <a:ext cx="1046163" cy="1022350"/>
                <a:chOff x="3060700" y="3297238"/>
                <a:chExt cx="1046163" cy="1052513"/>
              </a:xfrm>
            </p:grpSpPr>
            <p:grpSp>
              <p:nvGrpSpPr>
                <p:cNvPr id="18" name="Group 65"/>
                <p:cNvGrpSpPr>
                  <a:grpSpLocks/>
                </p:cNvGrpSpPr>
                <p:nvPr/>
              </p:nvGrpSpPr>
              <p:grpSpPr bwMode="auto">
                <a:xfrm>
                  <a:off x="3060700" y="3297238"/>
                  <a:ext cx="1041400" cy="1052513"/>
                  <a:chOff x="1928" y="2072"/>
                  <a:chExt cx="656" cy="663"/>
                </a:xfrm>
              </p:grpSpPr>
              <p:pic>
                <p:nvPicPr>
                  <p:cNvPr id="21" name="Picture 66" descr="circuler_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1928" y="2072"/>
                    <a:ext cx="656" cy="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Oval 67"/>
                  <p:cNvSpPr>
                    <a:spLocks noChangeArrowheads="1"/>
                  </p:cNvSpPr>
                  <p:nvPr/>
                </p:nvSpPr>
                <p:spPr bwMode="gray">
                  <a:xfrm>
                    <a:off x="1928" y="2072"/>
                    <a:ext cx="652" cy="663"/>
                  </a:xfrm>
                  <a:prstGeom prst="ellipse">
                    <a:avLst/>
                  </a:prstGeom>
                  <a:solidFill>
                    <a:srgbClr val="0070C0">
                      <a:alpha val="69804"/>
                    </a:srgbClr>
                  </a:solidFill>
                  <a:ln w="9525" algn="ctr">
                    <a:no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melia BT"/>
                        <a:ea typeface="宋体" pitchFamily="2" charset="-122"/>
                        <a:cs typeface="+mn-cs"/>
                      </a:defRPr>
                    </a:lvl1pPr>
                    <a:lvl2pPr marL="361950" indent="95250" algn="l" rtl="0" fontAlgn="base">
                      <a:spcBef>
                        <a:spcPct val="0"/>
                      </a:spcBef>
                      <a:spcAft>
                        <a:spcPct val="0"/>
                      </a:spcAft>
                      <a:defRPr kern="1200">
                        <a:solidFill>
                          <a:schemeClr val="tx1"/>
                        </a:solidFill>
                        <a:latin typeface="Amelia BT"/>
                        <a:ea typeface="宋体" pitchFamily="2" charset="-122"/>
                        <a:cs typeface="+mn-cs"/>
                      </a:defRPr>
                    </a:lvl2pPr>
                    <a:lvl3pPr marL="725488" indent="188913" algn="l" rtl="0" fontAlgn="base">
                      <a:spcBef>
                        <a:spcPct val="0"/>
                      </a:spcBef>
                      <a:spcAft>
                        <a:spcPct val="0"/>
                      </a:spcAft>
                      <a:defRPr kern="1200">
                        <a:solidFill>
                          <a:schemeClr val="tx1"/>
                        </a:solidFill>
                        <a:latin typeface="Amelia BT"/>
                        <a:ea typeface="宋体" pitchFamily="2" charset="-122"/>
                        <a:cs typeface="+mn-cs"/>
                      </a:defRPr>
                    </a:lvl3pPr>
                    <a:lvl4pPr marL="1087438" indent="284163" algn="l" rtl="0" fontAlgn="base">
                      <a:spcBef>
                        <a:spcPct val="0"/>
                      </a:spcBef>
                      <a:spcAft>
                        <a:spcPct val="0"/>
                      </a:spcAft>
                      <a:defRPr kern="1200">
                        <a:solidFill>
                          <a:schemeClr val="tx1"/>
                        </a:solidFill>
                        <a:latin typeface="Amelia BT"/>
                        <a:ea typeface="宋体" pitchFamily="2" charset="-122"/>
                        <a:cs typeface="+mn-cs"/>
                      </a:defRPr>
                    </a:lvl4pPr>
                    <a:lvl5pPr marL="1450975" indent="377825" algn="l" rtl="0" fontAlgn="base">
                      <a:spcBef>
                        <a:spcPct val="0"/>
                      </a:spcBef>
                      <a:spcAft>
                        <a:spcPct val="0"/>
                      </a:spcAft>
                      <a:defRPr kern="1200">
                        <a:solidFill>
                          <a:schemeClr val="tx1"/>
                        </a:solidFill>
                        <a:latin typeface="Amelia BT"/>
                        <a:ea typeface="宋体" pitchFamily="2" charset="-122"/>
                        <a:cs typeface="+mn-cs"/>
                      </a:defRPr>
                    </a:lvl5pPr>
                    <a:lvl6pPr marL="2286000" algn="l" defTabSz="914400" rtl="0" eaLnBrk="1" latinLnBrk="0" hangingPunct="1">
                      <a:defRPr kern="1200">
                        <a:solidFill>
                          <a:schemeClr val="tx1"/>
                        </a:solidFill>
                        <a:latin typeface="Amelia BT"/>
                        <a:ea typeface="宋体" pitchFamily="2" charset="-122"/>
                        <a:cs typeface="+mn-cs"/>
                      </a:defRPr>
                    </a:lvl6pPr>
                    <a:lvl7pPr marL="2743200" algn="l" defTabSz="914400" rtl="0" eaLnBrk="1" latinLnBrk="0" hangingPunct="1">
                      <a:defRPr kern="1200">
                        <a:solidFill>
                          <a:schemeClr val="tx1"/>
                        </a:solidFill>
                        <a:latin typeface="Amelia BT"/>
                        <a:ea typeface="宋体" pitchFamily="2" charset="-122"/>
                        <a:cs typeface="+mn-cs"/>
                      </a:defRPr>
                    </a:lvl7pPr>
                    <a:lvl8pPr marL="3200400" algn="l" defTabSz="914400" rtl="0" eaLnBrk="1" latinLnBrk="0" hangingPunct="1">
                      <a:defRPr kern="1200">
                        <a:solidFill>
                          <a:schemeClr val="tx1"/>
                        </a:solidFill>
                        <a:latin typeface="Amelia BT"/>
                        <a:ea typeface="宋体" pitchFamily="2" charset="-122"/>
                        <a:cs typeface="+mn-cs"/>
                      </a:defRPr>
                    </a:lvl8pPr>
                    <a:lvl9pPr marL="3657600" algn="l" defTabSz="914400" rtl="0" eaLnBrk="1" latinLnBrk="0" hangingPunct="1">
                      <a:defRPr kern="1200">
                        <a:solidFill>
                          <a:schemeClr val="tx1"/>
                        </a:solidFill>
                        <a:latin typeface="Amelia BT"/>
                        <a:ea typeface="宋体" pitchFamily="2" charset="-122"/>
                        <a:cs typeface="+mn-cs"/>
                      </a:defRPr>
                    </a:lvl9pPr>
                  </a:lstStyle>
                  <a:p>
                    <a:pPr algn="ctr">
                      <a:defRPr/>
                    </a:pPr>
                    <a:endParaRPr lang="zh-CN" altLang="en-US">
                      <a:solidFill>
                        <a:sysClr val="windowText" lastClr="000000"/>
                      </a:solidFill>
                      <a:latin typeface="+mn-lt"/>
                      <a:ea typeface="+mn-ea"/>
                      <a:cs typeface="+mn-ea"/>
                      <a:sym typeface="+mn-lt"/>
                    </a:endParaRPr>
                  </a:p>
                </p:txBody>
              </p:sp>
              <p:grpSp>
                <p:nvGrpSpPr>
                  <p:cNvPr id="23" name="Group 68"/>
                  <p:cNvGrpSpPr>
                    <a:grpSpLocks/>
                  </p:cNvGrpSpPr>
                  <p:nvPr/>
                </p:nvGrpSpPr>
                <p:grpSpPr bwMode="auto">
                  <a:xfrm>
                    <a:off x="1958" y="2591"/>
                    <a:ext cx="564" cy="111"/>
                    <a:chOff x="3709" y="1867"/>
                    <a:chExt cx="820" cy="158"/>
                  </a:xfrm>
                </p:grpSpPr>
                <p:grpSp>
                  <p:nvGrpSpPr>
                    <p:cNvPr id="24" name="Group 69"/>
                    <p:cNvGrpSpPr>
                      <a:grpSpLocks/>
                    </p:cNvGrpSpPr>
                    <p:nvPr/>
                  </p:nvGrpSpPr>
                  <p:grpSpPr bwMode="auto">
                    <a:xfrm rot="-1297425" flipH="1" flipV="1">
                      <a:off x="3849" y="1867"/>
                      <a:ext cx="680" cy="151"/>
                      <a:chOff x="1567" y="2568"/>
                      <a:chExt cx="1117" cy="280"/>
                    </a:xfrm>
                  </p:grpSpPr>
                  <p:sp>
                    <p:nvSpPr>
                      <p:cNvPr id="30" name="AutoShape 70"/>
                      <p:cNvSpPr>
                        <a:spLocks noChangeArrowheads="1"/>
                      </p:cNvSpPr>
                      <p:nvPr/>
                    </p:nvSpPr>
                    <p:spPr bwMode="gray">
                      <a:xfrm rot="5263130">
                        <a:off x="1861" y="2274"/>
                        <a:ext cx="228" cy="815"/>
                      </a:xfrm>
                      <a:prstGeom prst="moon">
                        <a:avLst>
                          <a:gd name="adj" fmla="val 49773"/>
                        </a:avLst>
                      </a:prstGeom>
                      <a:solidFill>
                        <a:srgbClr val="FFFFFF">
                          <a:alpha val="3922"/>
                        </a:srgbClr>
                      </a:solidFill>
                      <a:ln w="9525">
                        <a:noFill/>
                        <a:miter lim="800000"/>
                        <a:headEnd/>
                        <a:tailEnd/>
                      </a:ln>
                    </p:spPr>
                    <p:txBody>
                      <a:bodyPr wrap="none" anchor="ctr"/>
                      <a:lstStyle>
                        <a:defPPr>
                          <a:defRPr lang="en-US"/>
                        </a:defPPr>
                        <a:lvl1pPr algn="l" rtl="0" fontAlgn="base">
                          <a:spcBef>
                            <a:spcPct val="0"/>
                          </a:spcBef>
                          <a:spcAft>
                            <a:spcPct val="0"/>
                          </a:spcAft>
                          <a:defRPr kern="1200">
                            <a:solidFill>
                              <a:schemeClr val="tx1"/>
                            </a:solidFill>
                            <a:latin typeface="Amelia BT"/>
                            <a:ea typeface="宋体" pitchFamily="2" charset="-122"/>
                            <a:cs typeface="+mn-cs"/>
                          </a:defRPr>
                        </a:lvl1pPr>
                        <a:lvl2pPr marL="361950" indent="95250" algn="l" rtl="0" fontAlgn="base">
                          <a:spcBef>
                            <a:spcPct val="0"/>
                          </a:spcBef>
                          <a:spcAft>
                            <a:spcPct val="0"/>
                          </a:spcAft>
                          <a:defRPr kern="1200">
                            <a:solidFill>
                              <a:schemeClr val="tx1"/>
                            </a:solidFill>
                            <a:latin typeface="Amelia BT"/>
                            <a:ea typeface="宋体" pitchFamily="2" charset="-122"/>
                            <a:cs typeface="+mn-cs"/>
                          </a:defRPr>
                        </a:lvl2pPr>
                        <a:lvl3pPr marL="725488" indent="188913" algn="l" rtl="0" fontAlgn="base">
                          <a:spcBef>
                            <a:spcPct val="0"/>
                          </a:spcBef>
                          <a:spcAft>
                            <a:spcPct val="0"/>
                          </a:spcAft>
                          <a:defRPr kern="1200">
                            <a:solidFill>
                              <a:schemeClr val="tx1"/>
                            </a:solidFill>
                            <a:latin typeface="Amelia BT"/>
                            <a:ea typeface="宋体" pitchFamily="2" charset="-122"/>
                            <a:cs typeface="+mn-cs"/>
                          </a:defRPr>
                        </a:lvl3pPr>
                        <a:lvl4pPr marL="1087438" indent="284163" algn="l" rtl="0" fontAlgn="base">
                          <a:spcBef>
                            <a:spcPct val="0"/>
                          </a:spcBef>
                          <a:spcAft>
                            <a:spcPct val="0"/>
                          </a:spcAft>
                          <a:defRPr kern="1200">
                            <a:solidFill>
                              <a:schemeClr val="tx1"/>
                            </a:solidFill>
                            <a:latin typeface="Amelia BT"/>
                            <a:ea typeface="宋体" pitchFamily="2" charset="-122"/>
                            <a:cs typeface="+mn-cs"/>
                          </a:defRPr>
                        </a:lvl4pPr>
                        <a:lvl5pPr marL="1450975" indent="377825" algn="l" rtl="0" fontAlgn="base">
                          <a:spcBef>
                            <a:spcPct val="0"/>
                          </a:spcBef>
                          <a:spcAft>
                            <a:spcPct val="0"/>
                          </a:spcAft>
                          <a:defRPr kern="1200">
                            <a:solidFill>
                              <a:schemeClr val="tx1"/>
                            </a:solidFill>
                            <a:latin typeface="Amelia BT"/>
                            <a:ea typeface="宋体" pitchFamily="2" charset="-122"/>
                            <a:cs typeface="+mn-cs"/>
                          </a:defRPr>
                        </a:lvl5pPr>
                        <a:lvl6pPr marL="2286000" algn="l" defTabSz="914400" rtl="0" eaLnBrk="1" latinLnBrk="0" hangingPunct="1">
                          <a:defRPr kern="1200">
                            <a:solidFill>
                              <a:schemeClr val="tx1"/>
                            </a:solidFill>
                            <a:latin typeface="Amelia BT"/>
                            <a:ea typeface="宋体" pitchFamily="2" charset="-122"/>
                            <a:cs typeface="+mn-cs"/>
                          </a:defRPr>
                        </a:lvl6pPr>
                        <a:lvl7pPr marL="2743200" algn="l" defTabSz="914400" rtl="0" eaLnBrk="1" latinLnBrk="0" hangingPunct="1">
                          <a:defRPr kern="1200">
                            <a:solidFill>
                              <a:schemeClr val="tx1"/>
                            </a:solidFill>
                            <a:latin typeface="Amelia BT"/>
                            <a:ea typeface="宋体" pitchFamily="2" charset="-122"/>
                            <a:cs typeface="+mn-cs"/>
                          </a:defRPr>
                        </a:lvl7pPr>
                        <a:lvl8pPr marL="3200400" algn="l" defTabSz="914400" rtl="0" eaLnBrk="1" latinLnBrk="0" hangingPunct="1">
                          <a:defRPr kern="1200">
                            <a:solidFill>
                              <a:schemeClr val="tx1"/>
                            </a:solidFill>
                            <a:latin typeface="Amelia BT"/>
                            <a:ea typeface="宋体" pitchFamily="2" charset="-122"/>
                            <a:cs typeface="+mn-cs"/>
                          </a:defRPr>
                        </a:lvl8pPr>
                        <a:lvl9pPr marL="3657600" algn="l" defTabSz="914400" rtl="0" eaLnBrk="1" latinLnBrk="0" hangingPunct="1">
                          <a:defRPr kern="1200">
                            <a:solidFill>
                              <a:schemeClr val="tx1"/>
                            </a:solidFill>
                            <a:latin typeface="Amelia BT"/>
                            <a:ea typeface="宋体" pitchFamily="2" charset="-122"/>
                            <a:cs typeface="+mn-cs"/>
                          </a:defRPr>
                        </a:lvl9pPr>
                      </a:lstStyle>
                      <a:p>
                        <a:pPr algn="ctr">
                          <a:defRPr/>
                        </a:pPr>
                        <a:endParaRPr lang="zh-CN" altLang="en-US">
                          <a:solidFill>
                            <a:sysClr val="windowText" lastClr="000000"/>
                          </a:solidFill>
                          <a:latin typeface="+mn-lt"/>
                          <a:ea typeface="+mn-ea"/>
                          <a:cs typeface="+mn-ea"/>
                          <a:sym typeface="+mn-lt"/>
                        </a:endParaRPr>
                      </a:p>
                    </p:txBody>
                  </p:sp>
                  <p:sp>
                    <p:nvSpPr>
                      <p:cNvPr id="31" name="AutoShape 71"/>
                      <p:cNvSpPr>
                        <a:spLocks noChangeArrowheads="1"/>
                      </p:cNvSpPr>
                      <p:nvPr/>
                    </p:nvSpPr>
                    <p:spPr bwMode="gray">
                      <a:xfrm rot="6078281">
                        <a:off x="1997" y="2274"/>
                        <a:ext cx="228" cy="815"/>
                      </a:xfrm>
                      <a:prstGeom prst="moon">
                        <a:avLst>
                          <a:gd name="adj" fmla="val 49773"/>
                        </a:avLst>
                      </a:prstGeom>
                      <a:solidFill>
                        <a:srgbClr val="FFFFFF">
                          <a:alpha val="3922"/>
                        </a:srgbClr>
                      </a:solidFill>
                      <a:ln w="9525">
                        <a:noFill/>
                        <a:miter lim="800000"/>
                        <a:headEnd/>
                        <a:tailEnd/>
                      </a:ln>
                    </p:spPr>
                    <p:txBody>
                      <a:bodyPr wrap="none" anchor="ctr"/>
                      <a:lstStyle>
                        <a:defPPr>
                          <a:defRPr lang="en-US"/>
                        </a:defPPr>
                        <a:lvl1pPr algn="l" rtl="0" fontAlgn="base">
                          <a:spcBef>
                            <a:spcPct val="0"/>
                          </a:spcBef>
                          <a:spcAft>
                            <a:spcPct val="0"/>
                          </a:spcAft>
                          <a:defRPr kern="1200">
                            <a:solidFill>
                              <a:schemeClr val="tx1"/>
                            </a:solidFill>
                            <a:latin typeface="Amelia BT"/>
                            <a:ea typeface="宋体" pitchFamily="2" charset="-122"/>
                            <a:cs typeface="+mn-cs"/>
                          </a:defRPr>
                        </a:lvl1pPr>
                        <a:lvl2pPr marL="361950" indent="95250" algn="l" rtl="0" fontAlgn="base">
                          <a:spcBef>
                            <a:spcPct val="0"/>
                          </a:spcBef>
                          <a:spcAft>
                            <a:spcPct val="0"/>
                          </a:spcAft>
                          <a:defRPr kern="1200">
                            <a:solidFill>
                              <a:schemeClr val="tx1"/>
                            </a:solidFill>
                            <a:latin typeface="Amelia BT"/>
                            <a:ea typeface="宋体" pitchFamily="2" charset="-122"/>
                            <a:cs typeface="+mn-cs"/>
                          </a:defRPr>
                        </a:lvl2pPr>
                        <a:lvl3pPr marL="725488" indent="188913" algn="l" rtl="0" fontAlgn="base">
                          <a:spcBef>
                            <a:spcPct val="0"/>
                          </a:spcBef>
                          <a:spcAft>
                            <a:spcPct val="0"/>
                          </a:spcAft>
                          <a:defRPr kern="1200">
                            <a:solidFill>
                              <a:schemeClr val="tx1"/>
                            </a:solidFill>
                            <a:latin typeface="Amelia BT"/>
                            <a:ea typeface="宋体" pitchFamily="2" charset="-122"/>
                            <a:cs typeface="+mn-cs"/>
                          </a:defRPr>
                        </a:lvl3pPr>
                        <a:lvl4pPr marL="1087438" indent="284163" algn="l" rtl="0" fontAlgn="base">
                          <a:spcBef>
                            <a:spcPct val="0"/>
                          </a:spcBef>
                          <a:spcAft>
                            <a:spcPct val="0"/>
                          </a:spcAft>
                          <a:defRPr kern="1200">
                            <a:solidFill>
                              <a:schemeClr val="tx1"/>
                            </a:solidFill>
                            <a:latin typeface="Amelia BT"/>
                            <a:ea typeface="宋体" pitchFamily="2" charset="-122"/>
                            <a:cs typeface="+mn-cs"/>
                          </a:defRPr>
                        </a:lvl4pPr>
                        <a:lvl5pPr marL="1450975" indent="377825" algn="l" rtl="0" fontAlgn="base">
                          <a:spcBef>
                            <a:spcPct val="0"/>
                          </a:spcBef>
                          <a:spcAft>
                            <a:spcPct val="0"/>
                          </a:spcAft>
                          <a:defRPr kern="1200">
                            <a:solidFill>
                              <a:schemeClr val="tx1"/>
                            </a:solidFill>
                            <a:latin typeface="Amelia BT"/>
                            <a:ea typeface="宋体" pitchFamily="2" charset="-122"/>
                            <a:cs typeface="+mn-cs"/>
                          </a:defRPr>
                        </a:lvl5pPr>
                        <a:lvl6pPr marL="2286000" algn="l" defTabSz="914400" rtl="0" eaLnBrk="1" latinLnBrk="0" hangingPunct="1">
                          <a:defRPr kern="1200">
                            <a:solidFill>
                              <a:schemeClr val="tx1"/>
                            </a:solidFill>
                            <a:latin typeface="Amelia BT"/>
                            <a:ea typeface="宋体" pitchFamily="2" charset="-122"/>
                            <a:cs typeface="+mn-cs"/>
                          </a:defRPr>
                        </a:lvl6pPr>
                        <a:lvl7pPr marL="2743200" algn="l" defTabSz="914400" rtl="0" eaLnBrk="1" latinLnBrk="0" hangingPunct="1">
                          <a:defRPr kern="1200">
                            <a:solidFill>
                              <a:schemeClr val="tx1"/>
                            </a:solidFill>
                            <a:latin typeface="Amelia BT"/>
                            <a:ea typeface="宋体" pitchFamily="2" charset="-122"/>
                            <a:cs typeface="+mn-cs"/>
                          </a:defRPr>
                        </a:lvl7pPr>
                        <a:lvl8pPr marL="3200400" algn="l" defTabSz="914400" rtl="0" eaLnBrk="1" latinLnBrk="0" hangingPunct="1">
                          <a:defRPr kern="1200">
                            <a:solidFill>
                              <a:schemeClr val="tx1"/>
                            </a:solidFill>
                            <a:latin typeface="Amelia BT"/>
                            <a:ea typeface="宋体" pitchFamily="2" charset="-122"/>
                            <a:cs typeface="+mn-cs"/>
                          </a:defRPr>
                        </a:lvl8pPr>
                        <a:lvl9pPr marL="3657600" algn="l" defTabSz="914400" rtl="0" eaLnBrk="1" latinLnBrk="0" hangingPunct="1">
                          <a:defRPr kern="1200">
                            <a:solidFill>
                              <a:schemeClr val="tx1"/>
                            </a:solidFill>
                            <a:latin typeface="Amelia BT"/>
                            <a:ea typeface="宋体" pitchFamily="2" charset="-122"/>
                            <a:cs typeface="+mn-cs"/>
                          </a:defRPr>
                        </a:lvl9pPr>
                      </a:lstStyle>
                      <a:p>
                        <a:pPr algn="ctr">
                          <a:defRPr/>
                        </a:pPr>
                        <a:endParaRPr lang="zh-CN" altLang="en-US">
                          <a:solidFill>
                            <a:sysClr val="windowText" lastClr="000000"/>
                          </a:solidFill>
                          <a:latin typeface="+mn-lt"/>
                          <a:ea typeface="+mn-ea"/>
                          <a:cs typeface="+mn-ea"/>
                          <a:sym typeface="+mn-lt"/>
                        </a:endParaRPr>
                      </a:p>
                    </p:txBody>
                  </p:sp>
                  <p:sp>
                    <p:nvSpPr>
                      <p:cNvPr id="32" name="AutoShape 72"/>
                      <p:cNvSpPr>
                        <a:spLocks noChangeArrowheads="1"/>
                      </p:cNvSpPr>
                      <p:nvPr/>
                    </p:nvSpPr>
                    <p:spPr bwMode="gray">
                      <a:xfrm rot="6373927">
                        <a:off x="2071" y="2296"/>
                        <a:ext cx="228" cy="815"/>
                      </a:xfrm>
                      <a:prstGeom prst="moon">
                        <a:avLst>
                          <a:gd name="adj" fmla="val 49773"/>
                        </a:avLst>
                      </a:prstGeom>
                      <a:solidFill>
                        <a:srgbClr val="FFFFFF">
                          <a:alpha val="3922"/>
                        </a:srgbClr>
                      </a:solidFill>
                      <a:ln w="9525">
                        <a:noFill/>
                        <a:miter lim="800000"/>
                        <a:headEnd/>
                        <a:tailEnd/>
                      </a:ln>
                    </p:spPr>
                    <p:txBody>
                      <a:bodyPr wrap="none" anchor="ctr"/>
                      <a:lstStyle>
                        <a:defPPr>
                          <a:defRPr lang="en-US"/>
                        </a:defPPr>
                        <a:lvl1pPr algn="l" rtl="0" fontAlgn="base">
                          <a:spcBef>
                            <a:spcPct val="0"/>
                          </a:spcBef>
                          <a:spcAft>
                            <a:spcPct val="0"/>
                          </a:spcAft>
                          <a:defRPr kern="1200">
                            <a:solidFill>
                              <a:schemeClr val="tx1"/>
                            </a:solidFill>
                            <a:latin typeface="Amelia BT"/>
                            <a:ea typeface="宋体" pitchFamily="2" charset="-122"/>
                            <a:cs typeface="+mn-cs"/>
                          </a:defRPr>
                        </a:lvl1pPr>
                        <a:lvl2pPr marL="361950" indent="95250" algn="l" rtl="0" fontAlgn="base">
                          <a:spcBef>
                            <a:spcPct val="0"/>
                          </a:spcBef>
                          <a:spcAft>
                            <a:spcPct val="0"/>
                          </a:spcAft>
                          <a:defRPr kern="1200">
                            <a:solidFill>
                              <a:schemeClr val="tx1"/>
                            </a:solidFill>
                            <a:latin typeface="Amelia BT"/>
                            <a:ea typeface="宋体" pitchFamily="2" charset="-122"/>
                            <a:cs typeface="+mn-cs"/>
                          </a:defRPr>
                        </a:lvl2pPr>
                        <a:lvl3pPr marL="725488" indent="188913" algn="l" rtl="0" fontAlgn="base">
                          <a:spcBef>
                            <a:spcPct val="0"/>
                          </a:spcBef>
                          <a:spcAft>
                            <a:spcPct val="0"/>
                          </a:spcAft>
                          <a:defRPr kern="1200">
                            <a:solidFill>
                              <a:schemeClr val="tx1"/>
                            </a:solidFill>
                            <a:latin typeface="Amelia BT"/>
                            <a:ea typeface="宋体" pitchFamily="2" charset="-122"/>
                            <a:cs typeface="+mn-cs"/>
                          </a:defRPr>
                        </a:lvl3pPr>
                        <a:lvl4pPr marL="1087438" indent="284163" algn="l" rtl="0" fontAlgn="base">
                          <a:spcBef>
                            <a:spcPct val="0"/>
                          </a:spcBef>
                          <a:spcAft>
                            <a:spcPct val="0"/>
                          </a:spcAft>
                          <a:defRPr kern="1200">
                            <a:solidFill>
                              <a:schemeClr val="tx1"/>
                            </a:solidFill>
                            <a:latin typeface="Amelia BT"/>
                            <a:ea typeface="宋体" pitchFamily="2" charset="-122"/>
                            <a:cs typeface="+mn-cs"/>
                          </a:defRPr>
                        </a:lvl4pPr>
                        <a:lvl5pPr marL="1450975" indent="377825" algn="l" rtl="0" fontAlgn="base">
                          <a:spcBef>
                            <a:spcPct val="0"/>
                          </a:spcBef>
                          <a:spcAft>
                            <a:spcPct val="0"/>
                          </a:spcAft>
                          <a:defRPr kern="1200">
                            <a:solidFill>
                              <a:schemeClr val="tx1"/>
                            </a:solidFill>
                            <a:latin typeface="Amelia BT"/>
                            <a:ea typeface="宋体" pitchFamily="2" charset="-122"/>
                            <a:cs typeface="+mn-cs"/>
                          </a:defRPr>
                        </a:lvl5pPr>
                        <a:lvl6pPr marL="2286000" algn="l" defTabSz="914400" rtl="0" eaLnBrk="1" latinLnBrk="0" hangingPunct="1">
                          <a:defRPr kern="1200">
                            <a:solidFill>
                              <a:schemeClr val="tx1"/>
                            </a:solidFill>
                            <a:latin typeface="Amelia BT"/>
                            <a:ea typeface="宋体" pitchFamily="2" charset="-122"/>
                            <a:cs typeface="+mn-cs"/>
                          </a:defRPr>
                        </a:lvl6pPr>
                        <a:lvl7pPr marL="2743200" algn="l" defTabSz="914400" rtl="0" eaLnBrk="1" latinLnBrk="0" hangingPunct="1">
                          <a:defRPr kern="1200">
                            <a:solidFill>
                              <a:schemeClr val="tx1"/>
                            </a:solidFill>
                            <a:latin typeface="Amelia BT"/>
                            <a:ea typeface="宋体" pitchFamily="2" charset="-122"/>
                            <a:cs typeface="+mn-cs"/>
                          </a:defRPr>
                        </a:lvl7pPr>
                        <a:lvl8pPr marL="3200400" algn="l" defTabSz="914400" rtl="0" eaLnBrk="1" latinLnBrk="0" hangingPunct="1">
                          <a:defRPr kern="1200">
                            <a:solidFill>
                              <a:schemeClr val="tx1"/>
                            </a:solidFill>
                            <a:latin typeface="Amelia BT"/>
                            <a:ea typeface="宋体" pitchFamily="2" charset="-122"/>
                            <a:cs typeface="+mn-cs"/>
                          </a:defRPr>
                        </a:lvl8pPr>
                        <a:lvl9pPr marL="3657600" algn="l" defTabSz="914400" rtl="0" eaLnBrk="1" latinLnBrk="0" hangingPunct="1">
                          <a:defRPr kern="1200">
                            <a:solidFill>
                              <a:schemeClr val="tx1"/>
                            </a:solidFill>
                            <a:latin typeface="Amelia BT"/>
                            <a:ea typeface="宋体" pitchFamily="2" charset="-122"/>
                            <a:cs typeface="+mn-cs"/>
                          </a:defRPr>
                        </a:lvl9pPr>
                      </a:lstStyle>
                      <a:p>
                        <a:pPr algn="ctr">
                          <a:defRPr/>
                        </a:pPr>
                        <a:endParaRPr lang="zh-CN" altLang="en-US">
                          <a:solidFill>
                            <a:sysClr val="windowText" lastClr="000000"/>
                          </a:solidFill>
                          <a:latin typeface="+mn-lt"/>
                          <a:ea typeface="+mn-ea"/>
                          <a:cs typeface="+mn-ea"/>
                          <a:sym typeface="+mn-lt"/>
                        </a:endParaRPr>
                      </a:p>
                    </p:txBody>
                  </p:sp>
                  <p:sp>
                    <p:nvSpPr>
                      <p:cNvPr id="33" name="AutoShape 73"/>
                      <p:cNvSpPr>
                        <a:spLocks noChangeArrowheads="1"/>
                      </p:cNvSpPr>
                      <p:nvPr/>
                    </p:nvSpPr>
                    <p:spPr bwMode="gray">
                      <a:xfrm rot="6906312">
                        <a:off x="2163" y="2326"/>
                        <a:ext cx="228" cy="815"/>
                      </a:xfrm>
                      <a:prstGeom prst="moon">
                        <a:avLst>
                          <a:gd name="adj" fmla="val 49773"/>
                        </a:avLst>
                      </a:prstGeom>
                      <a:solidFill>
                        <a:srgbClr val="FFFFFF">
                          <a:alpha val="3922"/>
                        </a:srgbClr>
                      </a:solidFill>
                      <a:ln w="9525">
                        <a:noFill/>
                        <a:miter lim="800000"/>
                        <a:headEnd/>
                        <a:tailEnd/>
                      </a:ln>
                    </p:spPr>
                    <p:txBody>
                      <a:bodyPr wrap="none" anchor="ctr"/>
                      <a:lstStyle>
                        <a:defPPr>
                          <a:defRPr lang="en-US"/>
                        </a:defPPr>
                        <a:lvl1pPr algn="l" rtl="0" fontAlgn="base">
                          <a:spcBef>
                            <a:spcPct val="0"/>
                          </a:spcBef>
                          <a:spcAft>
                            <a:spcPct val="0"/>
                          </a:spcAft>
                          <a:defRPr kern="1200">
                            <a:solidFill>
                              <a:schemeClr val="tx1"/>
                            </a:solidFill>
                            <a:latin typeface="Amelia BT"/>
                            <a:ea typeface="宋体" pitchFamily="2" charset="-122"/>
                            <a:cs typeface="+mn-cs"/>
                          </a:defRPr>
                        </a:lvl1pPr>
                        <a:lvl2pPr marL="361950" indent="95250" algn="l" rtl="0" fontAlgn="base">
                          <a:spcBef>
                            <a:spcPct val="0"/>
                          </a:spcBef>
                          <a:spcAft>
                            <a:spcPct val="0"/>
                          </a:spcAft>
                          <a:defRPr kern="1200">
                            <a:solidFill>
                              <a:schemeClr val="tx1"/>
                            </a:solidFill>
                            <a:latin typeface="Amelia BT"/>
                            <a:ea typeface="宋体" pitchFamily="2" charset="-122"/>
                            <a:cs typeface="+mn-cs"/>
                          </a:defRPr>
                        </a:lvl2pPr>
                        <a:lvl3pPr marL="725488" indent="188913" algn="l" rtl="0" fontAlgn="base">
                          <a:spcBef>
                            <a:spcPct val="0"/>
                          </a:spcBef>
                          <a:spcAft>
                            <a:spcPct val="0"/>
                          </a:spcAft>
                          <a:defRPr kern="1200">
                            <a:solidFill>
                              <a:schemeClr val="tx1"/>
                            </a:solidFill>
                            <a:latin typeface="Amelia BT"/>
                            <a:ea typeface="宋体" pitchFamily="2" charset="-122"/>
                            <a:cs typeface="+mn-cs"/>
                          </a:defRPr>
                        </a:lvl3pPr>
                        <a:lvl4pPr marL="1087438" indent="284163" algn="l" rtl="0" fontAlgn="base">
                          <a:spcBef>
                            <a:spcPct val="0"/>
                          </a:spcBef>
                          <a:spcAft>
                            <a:spcPct val="0"/>
                          </a:spcAft>
                          <a:defRPr kern="1200">
                            <a:solidFill>
                              <a:schemeClr val="tx1"/>
                            </a:solidFill>
                            <a:latin typeface="Amelia BT"/>
                            <a:ea typeface="宋体" pitchFamily="2" charset="-122"/>
                            <a:cs typeface="+mn-cs"/>
                          </a:defRPr>
                        </a:lvl4pPr>
                        <a:lvl5pPr marL="1450975" indent="377825" algn="l" rtl="0" fontAlgn="base">
                          <a:spcBef>
                            <a:spcPct val="0"/>
                          </a:spcBef>
                          <a:spcAft>
                            <a:spcPct val="0"/>
                          </a:spcAft>
                          <a:defRPr kern="1200">
                            <a:solidFill>
                              <a:schemeClr val="tx1"/>
                            </a:solidFill>
                            <a:latin typeface="Amelia BT"/>
                            <a:ea typeface="宋体" pitchFamily="2" charset="-122"/>
                            <a:cs typeface="+mn-cs"/>
                          </a:defRPr>
                        </a:lvl5pPr>
                        <a:lvl6pPr marL="2286000" algn="l" defTabSz="914400" rtl="0" eaLnBrk="1" latinLnBrk="0" hangingPunct="1">
                          <a:defRPr kern="1200">
                            <a:solidFill>
                              <a:schemeClr val="tx1"/>
                            </a:solidFill>
                            <a:latin typeface="Amelia BT"/>
                            <a:ea typeface="宋体" pitchFamily="2" charset="-122"/>
                            <a:cs typeface="+mn-cs"/>
                          </a:defRPr>
                        </a:lvl6pPr>
                        <a:lvl7pPr marL="2743200" algn="l" defTabSz="914400" rtl="0" eaLnBrk="1" latinLnBrk="0" hangingPunct="1">
                          <a:defRPr kern="1200">
                            <a:solidFill>
                              <a:schemeClr val="tx1"/>
                            </a:solidFill>
                            <a:latin typeface="Amelia BT"/>
                            <a:ea typeface="宋体" pitchFamily="2" charset="-122"/>
                            <a:cs typeface="+mn-cs"/>
                          </a:defRPr>
                        </a:lvl7pPr>
                        <a:lvl8pPr marL="3200400" algn="l" defTabSz="914400" rtl="0" eaLnBrk="1" latinLnBrk="0" hangingPunct="1">
                          <a:defRPr kern="1200">
                            <a:solidFill>
                              <a:schemeClr val="tx1"/>
                            </a:solidFill>
                            <a:latin typeface="Amelia BT"/>
                            <a:ea typeface="宋体" pitchFamily="2" charset="-122"/>
                            <a:cs typeface="+mn-cs"/>
                          </a:defRPr>
                        </a:lvl8pPr>
                        <a:lvl9pPr marL="3657600" algn="l" defTabSz="914400" rtl="0" eaLnBrk="1" latinLnBrk="0" hangingPunct="1">
                          <a:defRPr kern="1200">
                            <a:solidFill>
                              <a:schemeClr val="tx1"/>
                            </a:solidFill>
                            <a:latin typeface="Amelia BT"/>
                            <a:ea typeface="宋体" pitchFamily="2" charset="-122"/>
                            <a:cs typeface="+mn-cs"/>
                          </a:defRPr>
                        </a:lvl9pPr>
                      </a:lstStyle>
                      <a:p>
                        <a:pPr algn="ctr">
                          <a:defRPr/>
                        </a:pPr>
                        <a:endParaRPr lang="zh-CN" altLang="en-US">
                          <a:solidFill>
                            <a:sysClr val="windowText" lastClr="000000"/>
                          </a:solidFill>
                          <a:latin typeface="+mn-lt"/>
                          <a:ea typeface="+mn-ea"/>
                          <a:cs typeface="+mn-ea"/>
                          <a:sym typeface="+mn-lt"/>
                        </a:endParaRPr>
                      </a:p>
                    </p:txBody>
                  </p:sp>
                </p:grpSp>
                <p:grpSp>
                  <p:nvGrpSpPr>
                    <p:cNvPr id="25" name="Group 74"/>
                    <p:cNvGrpSpPr>
                      <a:grpSpLocks/>
                    </p:cNvGrpSpPr>
                    <p:nvPr/>
                  </p:nvGrpSpPr>
                  <p:grpSpPr bwMode="auto">
                    <a:xfrm rot="56115" flipH="1" flipV="1">
                      <a:off x="3709" y="1873"/>
                      <a:ext cx="679" cy="152"/>
                      <a:chOff x="1567" y="2568"/>
                      <a:chExt cx="1116" cy="282"/>
                    </a:xfrm>
                  </p:grpSpPr>
                  <p:sp>
                    <p:nvSpPr>
                      <p:cNvPr id="26" name="AutoShape 75"/>
                      <p:cNvSpPr>
                        <a:spLocks noChangeArrowheads="1"/>
                      </p:cNvSpPr>
                      <p:nvPr/>
                    </p:nvSpPr>
                    <p:spPr bwMode="gray">
                      <a:xfrm rot="5263130">
                        <a:off x="1861" y="2274"/>
                        <a:ext cx="228" cy="815"/>
                      </a:xfrm>
                      <a:prstGeom prst="moon">
                        <a:avLst>
                          <a:gd name="adj" fmla="val 49773"/>
                        </a:avLst>
                      </a:prstGeom>
                      <a:solidFill>
                        <a:srgbClr val="FFFFFF">
                          <a:alpha val="3922"/>
                        </a:srgbClr>
                      </a:solidFill>
                      <a:ln w="9525">
                        <a:noFill/>
                        <a:miter lim="800000"/>
                        <a:headEnd/>
                        <a:tailEnd/>
                      </a:ln>
                    </p:spPr>
                    <p:txBody>
                      <a:bodyPr wrap="none" anchor="ctr"/>
                      <a:lstStyle>
                        <a:defPPr>
                          <a:defRPr lang="en-US"/>
                        </a:defPPr>
                        <a:lvl1pPr algn="l" rtl="0" fontAlgn="base">
                          <a:spcBef>
                            <a:spcPct val="0"/>
                          </a:spcBef>
                          <a:spcAft>
                            <a:spcPct val="0"/>
                          </a:spcAft>
                          <a:defRPr kern="1200">
                            <a:solidFill>
                              <a:schemeClr val="tx1"/>
                            </a:solidFill>
                            <a:latin typeface="Amelia BT"/>
                            <a:ea typeface="宋体" pitchFamily="2" charset="-122"/>
                            <a:cs typeface="+mn-cs"/>
                          </a:defRPr>
                        </a:lvl1pPr>
                        <a:lvl2pPr marL="361950" indent="95250" algn="l" rtl="0" fontAlgn="base">
                          <a:spcBef>
                            <a:spcPct val="0"/>
                          </a:spcBef>
                          <a:spcAft>
                            <a:spcPct val="0"/>
                          </a:spcAft>
                          <a:defRPr kern="1200">
                            <a:solidFill>
                              <a:schemeClr val="tx1"/>
                            </a:solidFill>
                            <a:latin typeface="Amelia BT"/>
                            <a:ea typeface="宋体" pitchFamily="2" charset="-122"/>
                            <a:cs typeface="+mn-cs"/>
                          </a:defRPr>
                        </a:lvl2pPr>
                        <a:lvl3pPr marL="725488" indent="188913" algn="l" rtl="0" fontAlgn="base">
                          <a:spcBef>
                            <a:spcPct val="0"/>
                          </a:spcBef>
                          <a:spcAft>
                            <a:spcPct val="0"/>
                          </a:spcAft>
                          <a:defRPr kern="1200">
                            <a:solidFill>
                              <a:schemeClr val="tx1"/>
                            </a:solidFill>
                            <a:latin typeface="Amelia BT"/>
                            <a:ea typeface="宋体" pitchFamily="2" charset="-122"/>
                            <a:cs typeface="+mn-cs"/>
                          </a:defRPr>
                        </a:lvl3pPr>
                        <a:lvl4pPr marL="1087438" indent="284163" algn="l" rtl="0" fontAlgn="base">
                          <a:spcBef>
                            <a:spcPct val="0"/>
                          </a:spcBef>
                          <a:spcAft>
                            <a:spcPct val="0"/>
                          </a:spcAft>
                          <a:defRPr kern="1200">
                            <a:solidFill>
                              <a:schemeClr val="tx1"/>
                            </a:solidFill>
                            <a:latin typeface="Amelia BT"/>
                            <a:ea typeface="宋体" pitchFamily="2" charset="-122"/>
                            <a:cs typeface="+mn-cs"/>
                          </a:defRPr>
                        </a:lvl4pPr>
                        <a:lvl5pPr marL="1450975" indent="377825" algn="l" rtl="0" fontAlgn="base">
                          <a:spcBef>
                            <a:spcPct val="0"/>
                          </a:spcBef>
                          <a:spcAft>
                            <a:spcPct val="0"/>
                          </a:spcAft>
                          <a:defRPr kern="1200">
                            <a:solidFill>
                              <a:schemeClr val="tx1"/>
                            </a:solidFill>
                            <a:latin typeface="Amelia BT"/>
                            <a:ea typeface="宋体" pitchFamily="2" charset="-122"/>
                            <a:cs typeface="+mn-cs"/>
                          </a:defRPr>
                        </a:lvl5pPr>
                        <a:lvl6pPr marL="2286000" algn="l" defTabSz="914400" rtl="0" eaLnBrk="1" latinLnBrk="0" hangingPunct="1">
                          <a:defRPr kern="1200">
                            <a:solidFill>
                              <a:schemeClr val="tx1"/>
                            </a:solidFill>
                            <a:latin typeface="Amelia BT"/>
                            <a:ea typeface="宋体" pitchFamily="2" charset="-122"/>
                            <a:cs typeface="+mn-cs"/>
                          </a:defRPr>
                        </a:lvl6pPr>
                        <a:lvl7pPr marL="2743200" algn="l" defTabSz="914400" rtl="0" eaLnBrk="1" latinLnBrk="0" hangingPunct="1">
                          <a:defRPr kern="1200">
                            <a:solidFill>
                              <a:schemeClr val="tx1"/>
                            </a:solidFill>
                            <a:latin typeface="Amelia BT"/>
                            <a:ea typeface="宋体" pitchFamily="2" charset="-122"/>
                            <a:cs typeface="+mn-cs"/>
                          </a:defRPr>
                        </a:lvl7pPr>
                        <a:lvl8pPr marL="3200400" algn="l" defTabSz="914400" rtl="0" eaLnBrk="1" latinLnBrk="0" hangingPunct="1">
                          <a:defRPr kern="1200">
                            <a:solidFill>
                              <a:schemeClr val="tx1"/>
                            </a:solidFill>
                            <a:latin typeface="Amelia BT"/>
                            <a:ea typeface="宋体" pitchFamily="2" charset="-122"/>
                            <a:cs typeface="+mn-cs"/>
                          </a:defRPr>
                        </a:lvl8pPr>
                        <a:lvl9pPr marL="3657600" algn="l" defTabSz="914400" rtl="0" eaLnBrk="1" latinLnBrk="0" hangingPunct="1">
                          <a:defRPr kern="1200">
                            <a:solidFill>
                              <a:schemeClr val="tx1"/>
                            </a:solidFill>
                            <a:latin typeface="Amelia BT"/>
                            <a:ea typeface="宋体" pitchFamily="2" charset="-122"/>
                            <a:cs typeface="+mn-cs"/>
                          </a:defRPr>
                        </a:lvl9pPr>
                      </a:lstStyle>
                      <a:p>
                        <a:pPr algn="ctr">
                          <a:defRPr/>
                        </a:pPr>
                        <a:endParaRPr lang="zh-CN" altLang="en-US">
                          <a:solidFill>
                            <a:sysClr val="windowText" lastClr="000000"/>
                          </a:solidFill>
                          <a:latin typeface="+mn-lt"/>
                          <a:ea typeface="+mn-ea"/>
                          <a:cs typeface="+mn-ea"/>
                          <a:sym typeface="+mn-lt"/>
                        </a:endParaRPr>
                      </a:p>
                    </p:txBody>
                  </p:sp>
                  <p:sp>
                    <p:nvSpPr>
                      <p:cNvPr id="27" name="AutoShape 76"/>
                      <p:cNvSpPr>
                        <a:spLocks noChangeArrowheads="1"/>
                      </p:cNvSpPr>
                      <p:nvPr/>
                    </p:nvSpPr>
                    <p:spPr bwMode="gray">
                      <a:xfrm rot="6078281">
                        <a:off x="1997" y="2274"/>
                        <a:ext cx="228" cy="815"/>
                      </a:xfrm>
                      <a:prstGeom prst="moon">
                        <a:avLst>
                          <a:gd name="adj" fmla="val 49773"/>
                        </a:avLst>
                      </a:prstGeom>
                      <a:solidFill>
                        <a:srgbClr val="FFFFFF">
                          <a:alpha val="3922"/>
                        </a:srgbClr>
                      </a:solidFill>
                      <a:ln w="9525">
                        <a:noFill/>
                        <a:miter lim="800000"/>
                        <a:headEnd/>
                        <a:tailEnd/>
                      </a:ln>
                    </p:spPr>
                    <p:txBody>
                      <a:bodyPr wrap="none" anchor="ctr"/>
                      <a:lstStyle>
                        <a:defPPr>
                          <a:defRPr lang="en-US"/>
                        </a:defPPr>
                        <a:lvl1pPr algn="l" rtl="0" fontAlgn="base">
                          <a:spcBef>
                            <a:spcPct val="0"/>
                          </a:spcBef>
                          <a:spcAft>
                            <a:spcPct val="0"/>
                          </a:spcAft>
                          <a:defRPr kern="1200">
                            <a:solidFill>
                              <a:schemeClr val="tx1"/>
                            </a:solidFill>
                            <a:latin typeface="Amelia BT"/>
                            <a:ea typeface="宋体" pitchFamily="2" charset="-122"/>
                            <a:cs typeface="+mn-cs"/>
                          </a:defRPr>
                        </a:lvl1pPr>
                        <a:lvl2pPr marL="361950" indent="95250" algn="l" rtl="0" fontAlgn="base">
                          <a:spcBef>
                            <a:spcPct val="0"/>
                          </a:spcBef>
                          <a:spcAft>
                            <a:spcPct val="0"/>
                          </a:spcAft>
                          <a:defRPr kern="1200">
                            <a:solidFill>
                              <a:schemeClr val="tx1"/>
                            </a:solidFill>
                            <a:latin typeface="Amelia BT"/>
                            <a:ea typeface="宋体" pitchFamily="2" charset="-122"/>
                            <a:cs typeface="+mn-cs"/>
                          </a:defRPr>
                        </a:lvl2pPr>
                        <a:lvl3pPr marL="725488" indent="188913" algn="l" rtl="0" fontAlgn="base">
                          <a:spcBef>
                            <a:spcPct val="0"/>
                          </a:spcBef>
                          <a:spcAft>
                            <a:spcPct val="0"/>
                          </a:spcAft>
                          <a:defRPr kern="1200">
                            <a:solidFill>
                              <a:schemeClr val="tx1"/>
                            </a:solidFill>
                            <a:latin typeface="Amelia BT"/>
                            <a:ea typeface="宋体" pitchFamily="2" charset="-122"/>
                            <a:cs typeface="+mn-cs"/>
                          </a:defRPr>
                        </a:lvl3pPr>
                        <a:lvl4pPr marL="1087438" indent="284163" algn="l" rtl="0" fontAlgn="base">
                          <a:spcBef>
                            <a:spcPct val="0"/>
                          </a:spcBef>
                          <a:spcAft>
                            <a:spcPct val="0"/>
                          </a:spcAft>
                          <a:defRPr kern="1200">
                            <a:solidFill>
                              <a:schemeClr val="tx1"/>
                            </a:solidFill>
                            <a:latin typeface="Amelia BT"/>
                            <a:ea typeface="宋体" pitchFamily="2" charset="-122"/>
                            <a:cs typeface="+mn-cs"/>
                          </a:defRPr>
                        </a:lvl4pPr>
                        <a:lvl5pPr marL="1450975" indent="377825" algn="l" rtl="0" fontAlgn="base">
                          <a:spcBef>
                            <a:spcPct val="0"/>
                          </a:spcBef>
                          <a:spcAft>
                            <a:spcPct val="0"/>
                          </a:spcAft>
                          <a:defRPr kern="1200">
                            <a:solidFill>
                              <a:schemeClr val="tx1"/>
                            </a:solidFill>
                            <a:latin typeface="Amelia BT"/>
                            <a:ea typeface="宋体" pitchFamily="2" charset="-122"/>
                            <a:cs typeface="+mn-cs"/>
                          </a:defRPr>
                        </a:lvl5pPr>
                        <a:lvl6pPr marL="2286000" algn="l" defTabSz="914400" rtl="0" eaLnBrk="1" latinLnBrk="0" hangingPunct="1">
                          <a:defRPr kern="1200">
                            <a:solidFill>
                              <a:schemeClr val="tx1"/>
                            </a:solidFill>
                            <a:latin typeface="Amelia BT"/>
                            <a:ea typeface="宋体" pitchFamily="2" charset="-122"/>
                            <a:cs typeface="+mn-cs"/>
                          </a:defRPr>
                        </a:lvl6pPr>
                        <a:lvl7pPr marL="2743200" algn="l" defTabSz="914400" rtl="0" eaLnBrk="1" latinLnBrk="0" hangingPunct="1">
                          <a:defRPr kern="1200">
                            <a:solidFill>
                              <a:schemeClr val="tx1"/>
                            </a:solidFill>
                            <a:latin typeface="Amelia BT"/>
                            <a:ea typeface="宋体" pitchFamily="2" charset="-122"/>
                            <a:cs typeface="+mn-cs"/>
                          </a:defRPr>
                        </a:lvl7pPr>
                        <a:lvl8pPr marL="3200400" algn="l" defTabSz="914400" rtl="0" eaLnBrk="1" latinLnBrk="0" hangingPunct="1">
                          <a:defRPr kern="1200">
                            <a:solidFill>
                              <a:schemeClr val="tx1"/>
                            </a:solidFill>
                            <a:latin typeface="Amelia BT"/>
                            <a:ea typeface="宋体" pitchFamily="2" charset="-122"/>
                            <a:cs typeface="+mn-cs"/>
                          </a:defRPr>
                        </a:lvl8pPr>
                        <a:lvl9pPr marL="3657600" algn="l" defTabSz="914400" rtl="0" eaLnBrk="1" latinLnBrk="0" hangingPunct="1">
                          <a:defRPr kern="1200">
                            <a:solidFill>
                              <a:schemeClr val="tx1"/>
                            </a:solidFill>
                            <a:latin typeface="Amelia BT"/>
                            <a:ea typeface="宋体" pitchFamily="2" charset="-122"/>
                            <a:cs typeface="+mn-cs"/>
                          </a:defRPr>
                        </a:lvl9pPr>
                      </a:lstStyle>
                      <a:p>
                        <a:pPr algn="ctr">
                          <a:defRPr/>
                        </a:pPr>
                        <a:endParaRPr lang="zh-CN" altLang="en-US">
                          <a:solidFill>
                            <a:sysClr val="windowText" lastClr="000000"/>
                          </a:solidFill>
                          <a:latin typeface="+mn-lt"/>
                          <a:ea typeface="+mn-ea"/>
                          <a:cs typeface="+mn-ea"/>
                          <a:sym typeface="+mn-lt"/>
                        </a:endParaRPr>
                      </a:p>
                    </p:txBody>
                  </p:sp>
                  <p:sp>
                    <p:nvSpPr>
                      <p:cNvPr id="28" name="AutoShape 77"/>
                      <p:cNvSpPr>
                        <a:spLocks noChangeArrowheads="1"/>
                      </p:cNvSpPr>
                      <p:nvPr/>
                    </p:nvSpPr>
                    <p:spPr bwMode="gray">
                      <a:xfrm rot="6373927">
                        <a:off x="2073" y="2297"/>
                        <a:ext cx="228" cy="815"/>
                      </a:xfrm>
                      <a:prstGeom prst="moon">
                        <a:avLst>
                          <a:gd name="adj" fmla="val 49773"/>
                        </a:avLst>
                      </a:prstGeom>
                      <a:solidFill>
                        <a:srgbClr val="FFFFFF">
                          <a:alpha val="3922"/>
                        </a:srgbClr>
                      </a:solidFill>
                      <a:ln w="9525">
                        <a:noFill/>
                        <a:miter lim="800000"/>
                        <a:headEnd/>
                        <a:tailEnd/>
                      </a:ln>
                    </p:spPr>
                    <p:txBody>
                      <a:bodyPr wrap="none" anchor="ctr"/>
                      <a:lstStyle>
                        <a:defPPr>
                          <a:defRPr lang="en-US"/>
                        </a:defPPr>
                        <a:lvl1pPr algn="l" rtl="0" fontAlgn="base">
                          <a:spcBef>
                            <a:spcPct val="0"/>
                          </a:spcBef>
                          <a:spcAft>
                            <a:spcPct val="0"/>
                          </a:spcAft>
                          <a:defRPr kern="1200">
                            <a:solidFill>
                              <a:schemeClr val="tx1"/>
                            </a:solidFill>
                            <a:latin typeface="Amelia BT"/>
                            <a:ea typeface="宋体" pitchFamily="2" charset="-122"/>
                            <a:cs typeface="+mn-cs"/>
                          </a:defRPr>
                        </a:lvl1pPr>
                        <a:lvl2pPr marL="361950" indent="95250" algn="l" rtl="0" fontAlgn="base">
                          <a:spcBef>
                            <a:spcPct val="0"/>
                          </a:spcBef>
                          <a:spcAft>
                            <a:spcPct val="0"/>
                          </a:spcAft>
                          <a:defRPr kern="1200">
                            <a:solidFill>
                              <a:schemeClr val="tx1"/>
                            </a:solidFill>
                            <a:latin typeface="Amelia BT"/>
                            <a:ea typeface="宋体" pitchFamily="2" charset="-122"/>
                            <a:cs typeface="+mn-cs"/>
                          </a:defRPr>
                        </a:lvl2pPr>
                        <a:lvl3pPr marL="725488" indent="188913" algn="l" rtl="0" fontAlgn="base">
                          <a:spcBef>
                            <a:spcPct val="0"/>
                          </a:spcBef>
                          <a:spcAft>
                            <a:spcPct val="0"/>
                          </a:spcAft>
                          <a:defRPr kern="1200">
                            <a:solidFill>
                              <a:schemeClr val="tx1"/>
                            </a:solidFill>
                            <a:latin typeface="Amelia BT"/>
                            <a:ea typeface="宋体" pitchFamily="2" charset="-122"/>
                            <a:cs typeface="+mn-cs"/>
                          </a:defRPr>
                        </a:lvl3pPr>
                        <a:lvl4pPr marL="1087438" indent="284163" algn="l" rtl="0" fontAlgn="base">
                          <a:spcBef>
                            <a:spcPct val="0"/>
                          </a:spcBef>
                          <a:spcAft>
                            <a:spcPct val="0"/>
                          </a:spcAft>
                          <a:defRPr kern="1200">
                            <a:solidFill>
                              <a:schemeClr val="tx1"/>
                            </a:solidFill>
                            <a:latin typeface="Amelia BT"/>
                            <a:ea typeface="宋体" pitchFamily="2" charset="-122"/>
                            <a:cs typeface="+mn-cs"/>
                          </a:defRPr>
                        </a:lvl4pPr>
                        <a:lvl5pPr marL="1450975" indent="377825" algn="l" rtl="0" fontAlgn="base">
                          <a:spcBef>
                            <a:spcPct val="0"/>
                          </a:spcBef>
                          <a:spcAft>
                            <a:spcPct val="0"/>
                          </a:spcAft>
                          <a:defRPr kern="1200">
                            <a:solidFill>
                              <a:schemeClr val="tx1"/>
                            </a:solidFill>
                            <a:latin typeface="Amelia BT"/>
                            <a:ea typeface="宋体" pitchFamily="2" charset="-122"/>
                            <a:cs typeface="+mn-cs"/>
                          </a:defRPr>
                        </a:lvl5pPr>
                        <a:lvl6pPr marL="2286000" algn="l" defTabSz="914400" rtl="0" eaLnBrk="1" latinLnBrk="0" hangingPunct="1">
                          <a:defRPr kern="1200">
                            <a:solidFill>
                              <a:schemeClr val="tx1"/>
                            </a:solidFill>
                            <a:latin typeface="Amelia BT"/>
                            <a:ea typeface="宋体" pitchFamily="2" charset="-122"/>
                            <a:cs typeface="+mn-cs"/>
                          </a:defRPr>
                        </a:lvl6pPr>
                        <a:lvl7pPr marL="2743200" algn="l" defTabSz="914400" rtl="0" eaLnBrk="1" latinLnBrk="0" hangingPunct="1">
                          <a:defRPr kern="1200">
                            <a:solidFill>
                              <a:schemeClr val="tx1"/>
                            </a:solidFill>
                            <a:latin typeface="Amelia BT"/>
                            <a:ea typeface="宋体" pitchFamily="2" charset="-122"/>
                            <a:cs typeface="+mn-cs"/>
                          </a:defRPr>
                        </a:lvl7pPr>
                        <a:lvl8pPr marL="3200400" algn="l" defTabSz="914400" rtl="0" eaLnBrk="1" latinLnBrk="0" hangingPunct="1">
                          <a:defRPr kern="1200">
                            <a:solidFill>
                              <a:schemeClr val="tx1"/>
                            </a:solidFill>
                            <a:latin typeface="Amelia BT"/>
                            <a:ea typeface="宋体" pitchFamily="2" charset="-122"/>
                            <a:cs typeface="+mn-cs"/>
                          </a:defRPr>
                        </a:lvl8pPr>
                        <a:lvl9pPr marL="3657600" algn="l" defTabSz="914400" rtl="0" eaLnBrk="1" latinLnBrk="0" hangingPunct="1">
                          <a:defRPr kern="1200">
                            <a:solidFill>
                              <a:schemeClr val="tx1"/>
                            </a:solidFill>
                            <a:latin typeface="Amelia BT"/>
                            <a:ea typeface="宋体" pitchFamily="2" charset="-122"/>
                            <a:cs typeface="+mn-cs"/>
                          </a:defRPr>
                        </a:lvl9pPr>
                      </a:lstStyle>
                      <a:p>
                        <a:pPr algn="ctr">
                          <a:defRPr/>
                        </a:pPr>
                        <a:endParaRPr lang="zh-CN" altLang="en-US">
                          <a:solidFill>
                            <a:sysClr val="windowText" lastClr="000000"/>
                          </a:solidFill>
                          <a:latin typeface="+mn-lt"/>
                          <a:ea typeface="+mn-ea"/>
                          <a:cs typeface="+mn-ea"/>
                          <a:sym typeface="+mn-lt"/>
                        </a:endParaRPr>
                      </a:p>
                    </p:txBody>
                  </p:sp>
                  <p:sp>
                    <p:nvSpPr>
                      <p:cNvPr id="29" name="AutoShape 78"/>
                      <p:cNvSpPr>
                        <a:spLocks noChangeArrowheads="1"/>
                      </p:cNvSpPr>
                      <p:nvPr/>
                    </p:nvSpPr>
                    <p:spPr bwMode="gray">
                      <a:xfrm rot="6906312">
                        <a:off x="2162" y="2328"/>
                        <a:ext cx="228" cy="815"/>
                      </a:xfrm>
                      <a:prstGeom prst="moon">
                        <a:avLst>
                          <a:gd name="adj" fmla="val 49773"/>
                        </a:avLst>
                      </a:prstGeom>
                      <a:solidFill>
                        <a:srgbClr val="FFFFFF">
                          <a:alpha val="3922"/>
                        </a:srgbClr>
                      </a:solidFill>
                      <a:ln w="9525">
                        <a:noFill/>
                        <a:miter lim="800000"/>
                        <a:headEnd/>
                        <a:tailEnd/>
                      </a:ln>
                    </p:spPr>
                    <p:txBody>
                      <a:bodyPr wrap="none" anchor="ctr"/>
                      <a:lstStyle>
                        <a:defPPr>
                          <a:defRPr lang="en-US"/>
                        </a:defPPr>
                        <a:lvl1pPr algn="l" rtl="0" fontAlgn="base">
                          <a:spcBef>
                            <a:spcPct val="0"/>
                          </a:spcBef>
                          <a:spcAft>
                            <a:spcPct val="0"/>
                          </a:spcAft>
                          <a:defRPr kern="1200">
                            <a:solidFill>
                              <a:schemeClr val="tx1"/>
                            </a:solidFill>
                            <a:latin typeface="Amelia BT"/>
                            <a:ea typeface="宋体" pitchFamily="2" charset="-122"/>
                            <a:cs typeface="+mn-cs"/>
                          </a:defRPr>
                        </a:lvl1pPr>
                        <a:lvl2pPr marL="361950" indent="95250" algn="l" rtl="0" fontAlgn="base">
                          <a:spcBef>
                            <a:spcPct val="0"/>
                          </a:spcBef>
                          <a:spcAft>
                            <a:spcPct val="0"/>
                          </a:spcAft>
                          <a:defRPr kern="1200">
                            <a:solidFill>
                              <a:schemeClr val="tx1"/>
                            </a:solidFill>
                            <a:latin typeface="Amelia BT"/>
                            <a:ea typeface="宋体" pitchFamily="2" charset="-122"/>
                            <a:cs typeface="+mn-cs"/>
                          </a:defRPr>
                        </a:lvl2pPr>
                        <a:lvl3pPr marL="725488" indent="188913" algn="l" rtl="0" fontAlgn="base">
                          <a:spcBef>
                            <a:spcPct val="0"/>
                          </a:spcBef>
                          <a:spcAft>
                            <a:spcPct val="0"/>
                          </a:spcAft>
                          <a:defRPr kern="1200">
                            <a:solidFill>
                              <a:schemeClr val="tx1"/>
                            </a:solidFill>
                            <a:latin typeface="Amelia BT"/>
                            <a:ea typeface="宋体" pitchFamily="2" charset="-122"/>
                            <a:cs typeface="+mn-cs"/>
                          </a:defRPr>
                        </a:lvl3pPr>
                        <a:lvl4pPr marL="1087438" indent="284163" algn="l" rtl="0" fontAlgn="base">
                          <a:spcBef>
                            <a:spcPct val="0"/>
                          </a:spcBef>
                          <a:spcAft>
                            <a:spcPct val="0"/>
                          </a:spcAft>
                          <a:defRPr kern="1200">
                            <a:solidFill>
                              <a:schemeClr val="tx1"/>
                            </a:solidFill>
                            <a:latin typeface="Amelia BT"/>
                            <a:ea typeface="宋体" pitchFamily="2" charset="-122"/>
                            <a:cs typeface="+mn-cs"/>
                          </a:defRPr>
                        </a:lvl4pPr>
                        <a:lvl5pPr marL="1450975" indent="377825" algn="l" rtl="0" fontAlgn="base">
                          <a:spcBef>
                            <a:spcPct val="0"/>
                          </a:spcBef>
                          <a:spcAft>
                            <a:spcPct val="0"/>
                          </a:spcAft>
                          <a:defRPr kern="1200">
                            <a:solidFill>
                              <a:schemeClr val="tx1"/>
                            </a:solidFill>
                            <a:latin typeface="Amelia BT"/>
                            <a:ea typeface="宋体" pitchFamily="2" charset="-122"/>
                            <a:cs typeface="+mn-cs"/>
                          </a:defRPr>
                        </a:lvl5pPr>
                        <a:lvl6pPr marL="2286000" algn="l" defTabSz="914400" rtl="0" eaLnBrk="1" latinLnBrk="0" hangingPunct="1">
                          <a:defRPr kern="1200">
                            <a:solidFill>
                              <a:schemeClr val="tx1"/>
                            </a:solidFill>
                            <a:latin typeface="Amelia BT"/>
                            <a:ea typeface="宋体" pitchFamily="2" charset="-122"/>
                            <a:cs typeface="+mn-cs"/>
                          </a:defRPr>
                        </a:lvl6pPr>
                        <a:lvl7pPr marL="2743200" algn="l" defTabSz="914400" rtl="0" eaLnBrk="1" latinLnBrk="0" hangingPunct="1">
                          <a:defRPr kern="1200">
                            <a:solidFill>
                              <a:schemeClr val="tx1"/>
                            </a:solidFill>
                            <a:latin typeface="Amelia BT"/>
                            <a:ea typeface="宋体" pitchFamily="2" charset="-122"/>
                            <a:cs typeface="+mn-cs"/>
                          </a:defRPr>
                        </a:lvl7pPr>
                        <a:lvl8pPr marL="3200400" algn="l" defTabSz="914400" rtl="0" eaLnBrk="1" latinLnBrk="0" hangingPunct="1">
                          <a:defRPr kern="1200">
                            <a:solidFill>
                              <a:schemeClr val="tx1"/>
                            </a:solidFill>
                            <a:latin typeface="Amelia BT"/>
                            <a:ea typeface="宋体" pitchFamily="2" charset="-122"/>
                            <a:cs typeface="+mn-cs"/>
                          </a:defRPr>
                        </a:lvl8pPr>
                        <a:lvl9pPr marL="3657600" algn="l" defTabSz="914400" rtl="0" eaLnBrk="1" latinLnBrk="0" hangingPunct="1">
                          <a:defRPr kern="1200">
                            <a:solidFill>
                              <a:schemeClr val="tx1"/>
                            </a:solidFill>
                            <a:latin typeface="Amelia BT"/>
                            <a:ea typeface="宋体" pitchFamily="2" charset="-122"/>
                            <a:cs typeface="+mn-cs"/>
                          </a:defRPr>
                        </a:lvl9pPr>
                      </a:lstStyle>
                      <a:p>
                        <a:pPr algn="ctr">
                          <a:defRPr/>
                        </a:pPr>
                        <a:endParaRPr lang="zh-CN" altLang="en-US">
                          <a:solidFill>
                            <a:sysClr val="windowText" lastClr="000000"/>
                          </a:solidFill>
                          <a:latin typeface="+mn-lt"/>
                          <a:ea typeface="+mn-ea"/>
                          <a:cs typeface="+mn-ea"/>
                          <a:sym typeface="+mn-lt"/>
                        </a:endParaRPr>
                      </a:p>
                    </p:txBody>
                  </p:sp>
                </p:grpSp>
              </p:grpSp>
            </p:grpSp>
            <p:sp>
              <p:nvSpPr>
                <p:cNvPr id="19" name="Text Box 111"/>
                <p:cNvSpPr txBox="1">
                  <a:spLocks noChangeArrowheads="1"/>
                </p:cNvSpPr>
                <p:nvPr/>
              </p:nvSpPr>
              <p:spPr bwMode="gray">
                <a:xfrm>
                  <a:off x="3062288" y="3563634"/>
                  <a:ext cx="1044575" cy="602028"/>
                </a:xfrm>
                <a:prstGeom prst="rect">
                  <a:avLst/>
                </a:prstGeom>
                <a:noFill/>
                <a:ln w="9525">
                  <a:noFill/>
                  <a:miter lim="800000"/>
                  <a:headEnd/>
                  <a:tailEnd/>
                </a:ln>
              </p:spPr>
              <p:txBody>
                <a:bodyPr>
                  <a:spAutoFit/>
                </a:bodyPr>
                <a:lstStyle>
                  <a:defPPr>
                    <a:defRPr lang="en-US"/>
                  </a:defPPr>
                  <a:lvl1pPr algn="l" rtl="0" fontAlgn="base">
                    <a:spcBef>
                      <a:spcPct val="0"/>
                    </a:spcBef>
                    <a:spcAft>
                      <a:spcPct val="0"/>
                    </a:spcAft>
                    <a:defRPr kern="1200">
                      <a:solidFill>
                        <a:schemeClr val="tx1"/>
                      </a:solidFill>
                      <a:latin typeface="Amelia BT"/>
                      <a:ea typeface="宋体" pitchFamily="2" charset="-122"/>
                      <a:cs typeface="+mn-cs"/>
                    </a:defRPr>
                  </a:lvl1pPr>
                  <a:lvl2pPr marL="361950" indent="95250" algn="l" rtl="0" fontAlgn="base">
                    <a:spcBef>
                      <a:spcPct val="0"/>
                    </a:spcBef>
                    <a:spcAft>
                      <a:spcPct val="0"/>
                    </a:spcAft>
                    <a:defRPr kern="1200">
                      <a:solidFill>
                        <a:schemeClr val="tx1"/>
                      </a:solidFill>
                      <a:latin typeface="Amelia BT"/>
                      <a:ea typeface="宋体" pitchFamily="2" charset="-122"/>
                      <a:cs typeface="+mn-cs"/>
                    </a:defRPr>
                  </a:lvl2pPr>
                  <a:lvl3pPr marL="725488" indent="188913" algn="l" rtl="0" fontAlgn="base">
                    <a:spcBef>
                      <a:spcPct val="0"/>
                    </a:spcBef>
                    <a:spcAft>
                      <a:spcPct val="0"/>
                    </a:spcAft>
                    <a:defRPr kern="1200">
                      <a:solidFill>
                        <a:schemeClr val="tx1"/>
                      </a:solidFill>
                      <a:latin typeface="Amelia BT"/>
                      <a:ea typeface="宋体" pitchFamily="2" charset="-122"/>
                      <a:cs typeface="+mn-cs"/>
                    </a:defRPr>
                  </a:lvl3pPr>
                  <a:lvl4pPr marL="1087438" indent="284163" algn="l" rtl="0" fontAlgn="base">
                    <a:spcBef>
                      <a:spcPct val="0"/>
                    </a:spcBef>
                    <a:spcAft>
                      <a:spcPct val="0"/>
                    </a:spcAft>
                    <a:defRPr kern="1200">
                      <a:solidFill>
                        <a:schemeClr val="tx1"/>
                      </a:solidFill>
                      <a:latin typeface="Amelia BT"/>
                      <a:ea typeface="宋体" pitchFamily="2" charset="-122"/>
                      <a:cs typeface="+mn-cs"/>
                    </a:defRPr>
                  </a:lvl4pPr>
                  <a:lvl5pPr marL="1450975" indent="377825" algn="l" rtl="0" fontAlgn="base">
                    <a:spcBef>
                      <a:spcPct val="0"/>
                    </a:spcBef>
                    <a:spcAft>
                      <a:spcPct val="0"/>
                    </a:spcAft>
                    <a:defRPr kern="1200">
                      <a:solidFill>
                        <a:schemeClr val="tx1"/>
                      </a:solidFill>
                      <a:latin typeface="Amelia BT"/>
                      <a:ea typeface="宋体" pitchFamily="2" charset="-122"/>
                      <a:cs typeface="+mn-cs"/>
                    </a:defRPr>
                  </a:lvl5pPr>
                  <a:lvl6pPr marL="2286000" algn="l" defTabSz="914400" rtl="0" eaLnBrk="1" latinLnBrk="0" hangingPunct="1">
                    <a:defRPr kern="1200">
                      <a:solidFill>
                        <a:schemeClr val="tx1"/>
                      </a:solidFill>
                      <a:latin typeface="Amelia BT"/>
                      <a:ea typeface="宋体" pitchFamily="2" charset="-122"/>
                      <a:cs typeface="+mn-cs"/>
                    </a:defRPr>
                  </a:lvl6pPr>
                  <a:lvl7pPr marL="2743200" algn="l" defTabSz="914400" rtl="0" eaLnBrk="1" latinLnBrk="0" hangingPunct="1">
                    <a:defRPr kern="1200">
                      <a:solidFill>
                        <a:schemeClr val="tx1"/>
                      </a:solidFill>
                      <a:latin typeface="Amelia BT"/>
                      <a:ea typeface="宋体" pitchFamily="2" charset="-122"/>
                      <a:cs typeface="+mn-cs"/>
                    </a:defRPr>
                  </a:lvl7pPr>
                  <a:lvl8pPr marL="3200400" algn="l" defTabSz="914400" rtl="0" eaLnBrk="1" latinLnBrk="0" hangingPunct="1">
                    <a:defRPr kern="1200">
                      <a:solidFill>
                        <a:schemeClr val="tx1"/>
                      </a:solidFill>
                      <a:latin typeface="Amelia BT"/>
                      <a:ea typeface="宋体" pitchFamily="2" charset="-122"/>
                      <a:cs typeface="+mn-cs"/>
                    </a:defRPr>
                  </a:lvl8pPr>
                  <a:lvl9pPr marL="3657600" algn="l" defTabSz="914400" rtl="0" eaLnBrk="1" latinLnBrk="0" hangingPunct="1">
                    <a:defRPr kern="1200">
                      <a:solidFill>
                        <a:schemeClr val="tx1"/>
                      </a:solidFill>
                      <a:latin typeface="Amelia BT"/>
                      <a:ea typeface="宋体" pitchFamily="2" charset="-122"/>
                      <a:cs typeface="+mn-cs"/>
                    </a:defRPr>
                  </a:lvl9pPr>
                </a:lstStyle>
                <a:p>
                  <a:pPr marL="120650" indent="-120650" algn="ctr">
                    <a:defRPr/>
                  </a:pPr>
                  <a:r>
                    <a:rPr lang="zh-CN" altLang="en-US" sz="1600" b="1" dirty="0">
                      <a:solidFill>
                        <a:schemeClr val="bg1"/>
                      </a:solidFill>
                      <a:latin typeface="微软雅黑" pitchFamily="34" charset="-122"/>
                      <a:ea typeface="微软雅黑" pitchFamily="34" charset="-122"/>
                      <a:cs typeface="+mn-ea"/>
                      <a:sym typeface="+mn-lt"/>
                    </a:rPr>
                    <a:t>集群运行模式</a:t>
                  </a:r>
                </a:p>
              </p:txBody>
            </p:sp>
            <p:pic>
              <p:nvPicPr>
                <p:cNvPr id="20" name="Picture 123" descr="Picture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81350" y="3306763"/>
                  <a:ext cx="8255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4" name="AutoShape 132"/>
              <p:cNvSpPr>
                <a:spLocks noChangeArrowheads="1"/>
              </p:cNvSpPr>
              <p:nvPr/>
            </p:nvSpPr>
            <p:spPr bwMode="ltGray">
              <a:xfrm>
                <a:off x="5613161" y="3361444"/>
                <a:ext cx="1319213" cy="1405376"/>
              </a:xfrm>
              <a:custGeom>
                <a:avLst/>
                <a:gdLst>
                  <a:gd name="T0" fmla="*/ 416 w 21600"/>
                  <a:gd name="T1" fmla="*/ 0 h 21600"/>
                  <a:gd name="T2" fmla="*/ 23 w 21600"/>
                  <a:gd name="T3" fmla="*/ 450 h 21600"/>
                  <a:gd name="T4" fmla="*/ 416 w 21600"/>
                  <a:gd name="T5" fmla="*/ 51 h 21600"/>
                  <a:gd name="T6" fmla="*/ 808 w 21600"/>
                  <a:gd name="T7" fmla="*/ 450 h 21600"/>
                  <a:gd name="T8" fmla="*/ 0 60000 65536"/>
                  <a:gd name="T9" fmla="*/ 0 60000 65536"/>
                  <a:gd name="T10" fmla="*/ 0 60000 65536"/>
                  <a:gd name="T11" fmla="*/ 0 60000 65536"/>
                  <a:gd name="T12" fmla="*/ 416 w 21600"/>
                  <a:gd name="T13" fmla="*/ 0 h 21600"/>
                  <a:gd name="T14" fmla="*/ 21184 w 21600"/>
                  <a:gd name="T15" fmla="*/ 13396 h 21600"/>
                </a:gdLst>
                <a:ahLst/>
                <a:cxnLst>
                  <a:cxn ang="T8">
                    <a:pos x="T0" y="T1"/>
                  </a:cxn>
                  <a:cxn ang="T9">
                    <a:pos x="T2" y="T3"/>
                  </a:cxn>
                  <a:cxn ang="T10">
                    <a:pos x="T4" y="T5"/>
                  </a:cxn>
                  <a:cxn ang="T11">
                    <a:pos x="T6" y="T7"/>
                  </a:cxn>
                </a:cxnLst>
                <a:rect l="T12" t="T13" r="T14" b="T15"/>
                <a:pathLst>
                  <a:path w="21600" h="21600">
                    <a:moveTo>
                      <a:pt x="1213" y="10670"/>
                    </a:moveTo>
                    <a:cubicBezTo>
                      <a:pt x="1284" y="5426"/>
                      <a:pt x="5555" y="1212"/>
                      <a:pt x="10800" y="1213"/>
                    </a:cubicBezTo>
                    <a:cubicBezTo>
                      <a:pt x="16044" y="1213"/>
                      <a:pt x="20315" y="5426"/>
                      <a:pt x="20386" y="10670"/>
                    </a:cubicBezTo>
                    <a:lnTo>
                      <a:pt x="21599" y="10653"/>
                    </a:lnTo>
                    <a:cubicBezTo>
                      <a:pt x="21518" y="4746"/>
                      <a:pt x="16707" y="-1"/>
                      <a:pt x="10799" y="0"/>
                    </a:cubicBezTo>
                    <a:cubicBezTo>
                      <a:pt x="4892" y="0"/>
                      <a:pt x="81" y="4746"/>
                      <a:pt x="0" y="10653"/>
                    </a:cubicBezTo>
                    <a:close/>
                  </a:path>
                </a:pathLst>
              </a:custGeom>
              <a:solidFill>
                <a:schemeClr val="bg1">
                  <a:lumMod val="65000"/>
                </a:schemeClr>
              </a:solidFill>
              <a:ln w="9525" algn="ctr">
                <a:noFill/>
                <a:miter lim="800000"/>
                <a:headEnd/>
                <a:tailEnd/>
              </a:ln>
            </p:spPr>
            <p:txBody>
              <a:bodyPr wrap="none" anchor="ctr"/>
              <a:lstStyle>
                <a:defPPr>
                  <a:defRPr lang="en-US"/>
                </a:defPPr>
                <a:lvl1pPr algn="l" rtl="0" fontAlgn="base">
                  <a:spcBef>
                    <a:spcPct val="0"/>
                  </a:spcBef>
                  <a:spcAft>
                    <a:spcPct val="0"/>
                  </a:spcAft>
                  <a:defRPr kern="1200">
                    <a:solidFill>
                      <a:schemeClr val="tx1"/>
                    </a:solidFill>
                    <a:latin typeface="Amelia BT"/>
                    <a:ea typeface="宋体" pitchFamily="2" charset="-122"/>
                    <a:cs typeface="+mn-cs"/>
                  </a:defRPr>
                </a:lvl1pPr>
                <a:lvl2pPr marL="361950" indent="95250" algn="l" rtl="0" fontAlgn="base">
                  <a:spcBef>
                    <a:spcPct val="0"/>
                  </a:spcBef>
                  <a:spcAft>
                    <a:spcPct val="0"/>
                  </a:spcAft>
                  <a:defRPr kern="1200">
                    <a:solidFill>
                      <a:schemeClr val="tx1"/>
                    </a:solidFill>
                    <a:latin typeface="Amelia BT"/>
                    <a:ea typeface="宋体" pitchFamily="2" charset="-122"/>
                    <a:cs typeface="+mn-cs"/>
                  </a:defRPr>
                </a:lvl2pPr>
                <a:lvl3pPr marL="725488" indent="188913" algn="l" rtl="0" fontAlgn="base">
                  <a:spcBef>
                    <a:spcPct val="0"/>
                  </a:spcBef>
                  <a:spcAft>
                    <a:spcPct val="0"/>
                  </a:spcAft>
                  <a:defRPr kern="1200">
                    <a:solidFill>
                      <a:schemeClr val="tx1"/>
                    </a:solidFill>
                    <a:latin typeface="Amelia BT"/>
                    <a:ea typeface="宋体" pitchFamily="2" charset="-122"/>
                    <a:cs typeface="+mn-cs"/>
                  </a:defRPr>
                </a:lvl3pPr>
                <a:lvl4pPr marL="1087438" indent="284163" algn="l" rtl="0" fontAlgn="base">
                  <a:spcBef>
                    <a:spcPct val="0"/>
                  </a:spcBef>
                  <a:spcAft>
                    <a:spcPct val="0"/>
                  </a:spcAft>
                  <a:defRPr kern="1200">
                    <a:solidFill>
                      <a:schemeClr val="tx1"/>
                    </a:solidFill>
                    <a:latin typeface="Amelia BT"/>
                    <a:ea typeface="宋体" pitchFamily="2" charset="-122"/>
                    <a:cs typeface="+mn-cs"/>
                  </a:defRPr>
                </a:lvl4pPr>
                <a:lvl5pPr marL="1450975" indent="377825" algn="l" rtl="0" fontAlgn="base">
                  <a:spcBef>
                    <a:spcPct val="0"/>
                  </a:spcBef>
                  <a:spcAft>
                    <a:spcPct val="0"/>
                  </a:spcAft>
                  <a:defRPr kern="1200">
                    <a:solidFill>
                      <a:schemeClr val="tx1"/>
                    </a:solidFill>
                    <a:latin typeface="Amelia BT"/>
                    <a:ea typeface="宋体" pitchFamily="2" charset="-122"/>
                    <a:cs typeface="+mn-cs"/>
                  </a:defRPr>
                </a:lvl5pPr>
                <a:lvl6pPr marL="2286000" algn="l" defTabSz="914400" rtl="0" eaLnBrk="1" latinLnBrk="0" hangingPunct="1">
                  <a:defRPr kern="1200">
                    <a:solidFill>
                      <a:schemeClr val="tx1"/>
                    </a:solidFill>
                    <a:latin typeface="Amelia BT"/>
                    <a:ea typeface="宋体" pitchFamily="2" charset="-122"/>
                    <a:cs typeface="+mn-cs"/>
                  </a:defRPr>
                </a:lvl6pPr>
                <a:lvl7pPr marL="2743200" algn="l" defTabSz="914400" rtl="0" eaLnBrk="1" latinLnBrk="0" hangingPunct="1">
                  <a:defRPr kern="1200">
                    <a:solidFill>
                      <a:schemeClr val="tx1"/>
                    </a:solidFill>
                    <a:latin typeface="Amelia BT"/>
                    <a:ea typeface="宋体" pitchFamily="2" charset="-122"/>
                    <a:cs typeface="+mn-cs"/>
                  </a:defRPr>
                </a:lvl7pPr>
                <a:lvl8pPr marL="3200400" algn="l" defTabSz="914400" rtl="0" eaLnBrk="1" latinLnBrk="0" hangingPunct="1">
                  <a:defRPr kern="1200">
                    <a:solidFill>
                      <a:schemeClr val="tx1"/>
                    </a:solidFill>
                    <a:latin typeface="Amelia BT"/>
                    <a:ea typeface="宋体" pitchFamily="2" charset="-122"/>
                    <a:cs typeface="+mn-cs"/>
                  </a:defRPr>
                </a:lvl8pPr>
                <a:lvl9pPr marL="3657600" algn="l" defTabSz="914400" rtl="0" eaLnBrk="1" latinLnBrk="0" hangingPunct="1">
                  <a:defRPr kern="1200">
                    <a:solidFill>
                      <a:schemeClr val="tx1"/>
                    </a:solidFill>
                    <a:latin typeface="Amelia BT"/>
                    <a:ea typeface="宋体" pitchFamily="2" charset="-122"/>
                    <a:cs typeface="+mn-cs"/>
                  </a:defRPr>
                </a:lvl9pPr>
              </a:lstStyle>
              <a:p>
                <a:pPr algn="ctr">
                  <a:defRPr/>
                </a:pPr>
                <a:endParaRPr lang="zh-CN" altLang="en-US">
                  <a:latin typeface="+mn-lt"/>
                  <a:ea typeface="+mn-ea"/>
                  <a:cs typeface="+mn-ea"/>
                  <a:sym typeface="+mn-lt"/>
                </a:endParaRPr>
              </a:p>
            </p:txBody>
          </p:sp>
          <p:sp>
            <p:nvSpPr>
              <p:cNvPr id="55" name="Rectangle 127"/>
              <p:cNvSpPr>
                <a:spLocks noChangeArrowheads="1"/>
              </p:cNvSpPr>
              <p:nvPr/>
            </p:nvSpPr>
            <p:spPr bwMode="ltGray">
              <a:xfrm>
                <a:off x="6894274" y="3985700"/>
                <a:ext cx="990600" cy="74048"/>
              </a:xfrm>
              <a:prstGeom prst="rect">
                <a:avLst/>
              </a:prstGeom>
              <a:solidFill>
                <a:schemeClr val="bg1">
                  <a:lumMod val="65000"/>
                </a:schemeClr>
              </a:solidFill>
              <a:ln w="9525" algn="ctr">
                <a:noFill/>
                <a:miter lim="800000"/>
                <a:headEnd/>
                <a:tailEnd/>
              </a:ln>
            </p:spPr>
            <p:txBody>
              <a:bodyPr wrap="none" anchor="ctr"/>
              <a:lstStyle>
                <a:defPPr>
                  <a:defRPr lang="en-US"/>
                </a:defPPr>
                <a:lvl1pPr algn="l" rtl="0" fontAlgn="base">
                  <a:spcBef>
                    <a:spcPct val="0"/>
                  </a:spcBef>
                  <a:spcAft>
                    <a:spcPct val="0"/>
                  </a:spcAft>
                  <a:defRPr kern="1200">
                    <a:solidFill>
                      <a:schemeClr val="tx1"/>
                    </a:solidFill>
                    <a:latin typeface="Amelia BT"/>
                    <a:ea typeface="宋体" pitchFamily="2" charset="-122"/>
                    <a:cs typeface="+mn-cs"/>
                  </a:defRPr>
                </a:lvl1pPr>
                <a:lvl2pPr marL="361950" indent="95250" algn="l" rtl="0" fontAlgn="base">
                  <a:spcBef>
                    <a:spcPct val="0"/>
                  </a:spcBef>
                  <a:spcAft>
                    <a:spcPct val="0"/>
                  </a:spcAft>
                  <a:defRPr kern="1200">
                    <a:solidFill>
                      <a:schemeClr val="tx1"/>
                    </a:solidFill>
                    <a:latin typeface="Amelia BT"/>
                    <a:ea typeface="宋体" pitchFamily="2" charset="-122"/>
                    <a:cs typeface="+mn-cs"/>
                  </a:defRPr>
                </a:lvl2pPr>
                <a:lvl3pPr marL="725488" indent="188913" algn="l" rtl="0" fontAlgn="base">
                  <a:spcBef>
                    <a:spcPct val="0"/>
                  </a:spcBef>
                  <a:spcAft>
                    <a:spcPct val="0"/>
                  </a:spcAft>
                  <a:defRPr kern="1200">
                    <a:solidFill>
                      <a:schemeClr val="tx1"/>
                    </a:solidFill>
                    <a:latin typeface="Amelia BT"/>
                    <a:ea typeface="宋体" pitchFamily="2" charset="-122"/>
                    <a:cs typeface="+mn-cs"/>
                  </a:defRPr>
                </a:lvl3pPr>
                <a:lvl4pPr marL="1087438" indent="284163" algn="l" rtl="0" fontAlgn="base">
                  <a:spcBef>
                    <a:spcPct val="0"/>
                  </a:spcBef>
                  <a:spcAft>
                    <a:spcPct val="0"/>
                  </a:spcAft>
                  <a:defRPr kern="1200">
                    <a:solidFill>
                      <a:schemeClr val="tx1"/>
                    </a:solidFill>
                    <a:latin typeface="Amelia BT"/>
                    <a:ea typeface="宋体" pitchFamily="2" charset="-122"/>
                    <a:cs typeface="+mn-cs"/>
                  </a:defRPr>
                </a:lvl4pPr>
                <a:lvl5pPr marL="1450975" indent="377825" algn="l" rtl="0" fontAlgn="base">
                  <a:spcBef>
                    <a:spcPct val="0"/>
                  </a:spcBef>
                  <a:spcAft>
                    <a:spcPct val="0"/>
                  </a:spcAft>
                  <a:defRPr kern="1200">
                    <a:solidFill>
                      <a:schemeClr val="tx1"/>
                    </a:solidFill>
                    <a:latin typeface="Amelia BT"/>
                    <a:ea typeface="宋体" pitchFamily="2" charset="-122"/>
                    <a:cs typeface="+mn-cs"/>
                  </a:defRPr>
                </a:lvl5pPr>
                <a:lvl6pPr marL="2286000" algn="l" defTabSz="914400" rtl="0" eaLnBrk="1" latinLnBrk="0" hangingPunct="1">
                  <a:defRPr kern="1200">
                    <a:solidFill>
                      <a:schemeClr val="tx1"/>
                    </a:solidFill>
                    <a:latin typeface="Amelia BT"/>
                    <a:ea typeface="宋体" pitchFamily="2" charset="-122"/>
                    <a:cs typeface="+mn-cs"/>
                  </a:defRPr>
                </a:lvl6pPr>
                <a:lvl7pPr marL="2743200" algn="l" defTabSz="914400" rtl="0" eaLnBrk="1" latinLnBrk="0" hangingPunct="1">
                  <a:defRPr kern="1200">
                    <a:solidFill>
                      <a:schemeClr val="tx1"/>
                    </a:solidFill>
                    <a:latin typeface="Amelia BT"/>
                    <a:ea typeface="宋体" pitchFamily="2" charset="-122"/>
                    <a:cs typeface="+mn-cs"/>
                  </a:defRPr>
                </a:lvl7pPr>
                <a:lvl8pPr marL="3200400" algn="l" defTabSz="914400" rtl="0" eaLnBrk="1" latinLnBrk="0" hangingPunct="1">
                  <a:defRPr kern="1200">
                    <a:solidFill>
                      <a:schemeClr val="tx1"/>
                    </a:solidFill>
                    <a:latin typeface="Amelia BT"/>
                    <a:ea typeface="宋体" pitchFamily="2" charset="-122"/>
                    <a:cs typeface="+mn-cs"/>
                  </a:defRPr>
                </a:lvl8pPr>
                <a:lvl9pPr marL="3657600" algn="l" defTabSz="914400" rtl="0" eaLnBrk="1" latinLnBrk="0" hangingPunct="1">
                  <a:defRPr kern="1200">
                    <a:solidFill>
                      <a:schemeClr val="tx1"/>
                    </a:solidFill>
                    <a:latin typeface="Amelia BT"/>
                    <a:ea typeface="宋体" pitchFamily="2" charset="-122"/>
                    <a:cs typeface="+mn-cs"/>
                  </a:defRPr>
                </a:lvl9pPr>
              </a:lstStyle>
              <a:p>
                <a:pPr algn="ctr">
                  <a:defRPr/>
                </a:pPr>
                <a:endParaRPr lang="zh-CN" altLang="en-US">
                  <a:latin typeface="+mn-lt"/>
                  <a:ea typeface="+mn-ea"/>
                  <a:cs typeface="+mn-ea"/>
                  <a:sym typeface="+mn-lt"/>
                </a:endParaRPr>
              </a:p>
            </p:txBody>
          </p:sp>
          <p:sp>
            <p:nvSpPr>
              <p:cNvPr id="57" name="Rectangle 129"/>
              <p:cNvSpPr>
                <a:spLocks noChangeArrowheads="1"/>
              </p:cNvSpPr>
              <p:nvPr/>
            </p:nvSpPr>
            <p:spPr bwMode="ltGray">
              <a:xfrm>
                <a:off x="4881563" y="3986166"/>
                <a:ext cx="795338" cy="72506"/>
              </a:xfrm>
              <a:prstGeom prst="rect">
                <a:avLst/>
              </a:prstGeom>
              <a:solidFill>
                <a:schemeClr val="bg1">
                  <a:lumMod val="65000"/>
                </a:schemeClr>
              </a:solidFill>
              <a:ln w="9525" algn="ctr">
                <a:noFill/>
                <a:miter lim="800000"/>
                <a:headEnd/>
                <a:tailEnd/>
              </a:ln>
            </p:spPr>
            <p:txBody>
              <a:bodyPr wrap="none" anchor="ctr"/>
              <a:lstStyle>
                <a:defPPr>
                  <a:defRPr lang="en-US"/>
                </a:defPPr>
                <a:lvl1pPr algn="l" rtl="0" fontAlgn="base">
                  <a:spcBef>
                    <a:spcPct val="0"/>
                  </a:spcBef>
                  <a:spcAft>
                    <a:spcPct val="0"/>
                  </a:spcAft>
                  <a:defRPr kern="1200">
                    <a:solidFill>
                      <a:schemeClr val="tx1"/>
                    </a:solidFill>
                    <a:latin typeface="Amelia BT"/>
                    <a:ea typeface="宋体" pitchFamily="2" charset="-122"/>
                    <a:cs typeface="+mn-cs"/>
                  </a:defRPr>
                </a:lvl1pPr>
                <a:lvl2pPr marL="361950" indent="95250" algn="l" rtl="0" fontAlgn="base">
                  <a:spcBef>
                    <a:spcPct val="0"/>
                  </a:spcBef>
                  <a:spcAft>
                    <a:spcPct val="0"/>
                  </a:spcAft>
                  <a:defRPr kern="1200">
                    <a:solidFill>
                      <a:schemeClr val="tx1"/>
                    </a:solidFill>
                    <a:latin typeface="Amelia BT"/>
                    <a:ea typeface="宋体" pitchFamily="2" charset="-122"/>
                    <a:cs typeface="+mn-cs"/>
                  </a:defRPr>
                </a:lvl2pPr>
                <a:lvl3pPr marL="725488" indent="188913" algn="l" rtl="0" fontAlgn="base">
                  <a:spcBef>
                    <a:spcPct val="0"/>
                  </a:spcBef>
                  <a:spcAft>
                    <a:spcPct val="0"/>
                  </a:spcAft>
                  <a:defRPr kern="1200">
                    <a:solidFill>
                      <a:schemeClr val="tx1"/>
                    </a:solidFill>
                    <a:latin typeface="Amelia BT"/>
                    <a:ea typeface="宋体" pitchFamily="2" charset="-122"/>
                    <a:cs typeface="+mn-cs"/>
                  </a:defRPr>
                </a:lvl3pPr>
                <a:lvl4pPr marL="1087438" indent="284163" algn="l" rtl="0" fontAlgn="base">
                  <a:spcBef>
                    <a:spcPct val="0"/>
                  </a:spcBef>
                  <a:spcAft>
                    <a:spcPct val="0"/>
                  </a:spcAft>
                  <a:defRPr kern="1200">
                    <a:solidFill>
                      <a:schemeClr val="tx1"/>
                    </a:solidFill>
                    <a:latin typeface="Amelia BT"/>
                    <a:ea typeface="宋体" pitchFamily="2" charset="-122"/>
                    <a:cs typeface="+mn-cs"/>
                  </a:defRPr>
                </a:lvl4pPr>
                <a:lvl5pPr marL="1450975" indent="377825" algn="l" rtl="0" fontAlgn="base">
                  <a:spcBef>
                    <a:spcPct val="0"/>
                  </a:spcBef>
                  <a:spcAft>
                    <a:spcPct val="0"/>
                  </a:spcAft>
                  <a:defRPr kern="1200">
                    <a:solidFill>
                      <a:schemeClr val="tx1"/>
                    </a:solidFill>
                    <a:latin typeface="Amelia BT"/>
                    <a:ea typeface="宋体" pitchFamily="2" charset="-122"/>
                    <a:cs typeface="+mn-cs"/>
                  </a:defRPr>
                </a:lvl5pPr>
                <a:lvl6pPr marL="2286000" algn="l" defTabSz="914400" rtl="0" eaLnBrk="1" latinLnBrk="0" hangingPunct="1">
                  <a:defRPr kern="1200">
                    <a:solidFill>
                      <a:schemeClr val="tx1"/>
                    </a:solidFill>
                    <a:latin typeface="Amelia BT"/>
                    <a:ea typeface="宋体" pitchFamily="2" charset="-122"/>
                    <a:cs typeface="+mn-cs"/>
                  </a:defRPr>
                </a:lvl6pPr>
                <a:lvl7pPr marL="2743200" algn="l" defTabSz="914400" rtl="0" eaLnBrk="1" latinLnBrk="0" hangingPunct="1">
                  <a:defRPr kern="1200">
                    <a:solidFill>
                      <a:schemeClr val="tx1"/>
                    </a:solidFill>
                    <a:latin typeface="Amelia BT"/>
                    <a:ea typeface="宋体" pitchFamily="2" charset="-122"/>
                    <a:cs typeface="+mn-cs"/>
                  </a:defRPr>
                </a:lvl7pPr>
                <a:lvl8pPr marL="3200400" algn="l" defTabSz="914400" rtl="0" eaLnBrk="1" latinLnBrk="0" hangingPunct="1">
                  <a:defRPr kern="1200">
                    <a:solidFill>
                      <a:schemeClr val="tx1"/>
                    </a:solidFill>
                    <a:latin typeface="Amelia BT"/>
                    <a:ea typeface="宋体" pitchFamily="2" charset="-122"/>
                    <a:cs typeface="+mn-cs"/>
                  </a:defRPr>
                </a:lvl8pPr>
                <a:lvl9pPr marL="3657600" algn="l" defTabSz="914400" rtl="0" eaLnBrk="1" latinLnBrk="0" hangingPunct="1">
                  <a:defRPr kern="1200">
                    <a:solidFill>
                      <a:schemeClr val="tx1"/>
                    </a:solidFill>
                    <a:latin typeface="Amelia BT"/>
                    <a:ea typeface="宋体" pitchFamily="2" charset="-122"/>
                    <a:cs typeface="+mn-cs"/>
                  </a:defRPr>
                </a:lvl9pPr>
              </a:lstStyle>
              <a:p>
                <a:pPr algn="ctr">
                  <a:defRPr/>
                </a:pPr>
                <a:endParaRPr lang="zh-CN" altLang="en-US">
                  <a:latin typeface="+mn-lt"/>
                  <a:ea typeface="+mn-ea"/>
                  <a:cs typeface="+mn-ea"/>
                  <a:sym typeface="+mn-lt"/>
                </a:endParaRPr>
              </a:p>
            </p:txBody>
          </p:sp>
        </p:grpSp>
        <p:grpSp>
          <p:nvGrpSpPr>
            <p:cNvPr id="9" name="组合 8"/>
            <p:cNvGrpSpPr/>
            <p:nvPr/>
          </p:nvGrpSpPr>
          <p:grpSpPr>
            <a:xfrm>
              <a:off x="1157288" y="3299180"/>
              <a:ext cx="3732213" cy="1724463"/>
              <a:chOff x="1157288" y="3299180"/>
              <a:chExt cx="3732213" cy="1724463"/>
            </a:xfrm>
          </p:grpSpPr>
          <p:sp>
            <p:nvSpPr>
              <p:cNvPr id="7" name="Line 107"/>
              <p:cNvSpPr>
                <a:spLocks noChangeShapeType="1"/>
              </p:cNvSpPr>
              <p:nvPr/>
            </p:nvSpPr>
            <p:spPr bwMode="gray">
              <a:xfrm>
                <a:off x="2730500" y="4641056"/>
                <a:ext cx="0" cy="373062"/>
              </a:xfrm>
              <a:prstGeom prst="line">
                <a:avLst/>
              </a:prstGeom>
              <a:noFill/>
              <a:ln w="19050">
                <a:solidFill>
                  <a:schemeClr val="tx1"/>
                </a:solidFill>
                <a:round/>
                <a:headEnd/>
                <a:tailEnd/>
              </a:ln>
            </p:spPr>
            <p:txBody>
              <a:bodyPr/>
              <a:lstStyle>
                <a:defPPr>
                  <a:defRPr lang="en-US"/>
                </a:defPPr>
                <a:lvl1pPr algn="l" rtl="0" fontAlgn="base">
                  <a:spcBef>
                    <a:spcPct val="0"/>
                  </a:spcBef>
                  <a:spcAft>
                    <a:spcPct val="0"/>
                  </a:spcAft>
                  <a:defRPr kern="1200">
                    <a:solidFill>
                      <a:schemeClr val="tx1"/>
                    </a:solidFill>
                    <a:latin typeface="Amelia BT"/>
                    <a:ea typeface="宋体" pitchFamily="2" charset="-122"/>
                    <a:cs typeface="+mn-cs"/>
                  </a:defRPr>
                </a:lvl1pPr>
                <a:lvl2pPr marL="361950" indent="95250" algn="l" rtl="0" fontAlgn="base">
                  <a:spcBef>
                    <a:spcPct val="0"/>
                  </a:spcBef>
                  <a:spcAft>
                    <a:spcPct val="0"/>
                  </a:spcAft>
                  <a:defRPr kern="1200">
                    <a:solidFill>
                      <a:schemeClr val="tx1"/>
                    </a:solidFill>
                    <a:latin typeface="Amelia BT"/>
                    <a:ea typeface="宋体" pitchFamily="2" charset="-122"/>
                    <a:cs typeface="+mn-cs"/>
                  </a:defRPr>
                </a:lvl2pPr>
                <a:lvl3pPr marL="725488" indent="188913" algn="l" rtl="0" fontAlgn="base">
                  <a:spcBef>
                    <a:spcPct val="0"/>
                  </a:spcBef>
                  <a:spcAft>
                    <a:spcPct val="0"/>
                  </a:spcAft>
                  <a:defRPr kern="1200">
                    <a:solidFill>
                      <a:schemeClr val="tx1"/>
                    </a:solidFill>
                    <a:latin typeface="Amelia BT"/>
                    <a:ea typeface="宋体" pitchFamily="2" charset="-122"/>
                    <a:cs typeface="+mn-cs"/>
                  </a:defRPr>
                </a:lvl3pPr>
                <a:lvl4pPr marL="1087438" indent="284163" algn="l" rtl="0" fontAlgn="base">
                  <a:spcBef>
                    <a:spcPct val="0"/>
                  </a:spcBef>
                  <a:spcAft>
                    <a:spcPct val="0"/>
                  </a:spcAft>
                  <a:defRPr kern="1200">
                    <a:solidFill>
                      <a:schemeClr val="tx1"/>
                    </a:solidFill>
                    <a:latin typeface="Amelia BT"/>
                    <a:ea typeface="宋体" pitchFamily="2" charset="-122"/>
                    <a:cs typeface="+mn-cs"/>
                  </a:defRPr>
                </a:lvl4pPr>
                <a:lvl5pPr marL="1450975" indent="377825" algn="l" rtl="0" fontAlgn="base">
                  <a:spcBef>
                    <a:spcPct val="0"/>
                  </a:spcBef>
                  <a:spcAft>
                    <a:spcPct val="0"/>
                  </a:spcAft>
                  <a:defRPr kern="1200">
                    <a:solidFill>
                      <a:schemeClr val="tx1"/>
                    </a:solidFill>
                    <a:latin typeface="Amelia BT"/>
                    <a:ea typeface="宋体" pitchFamily="2" charset="-122"/>
                    <a:cs typeface="+mn-cs"/>
                  </a:defRPr>
                </a:lvl5pPr>
                <a:lvl6pPr marL="2286000" algn="l" defTabSz="914400" rtl="0" eaLnBrk="1" latinLnBrk="0" hangingPunct="1">
                  <a:defRPr kern="1200">
                    <a:solidFill>
                      <a:schemeClr val="tx1"/>
                    </a:solidFill>
                    <a:latin typeface="Amelia BT"/>
                    <a:ea typeface="宋体" pitchFamily="2" charset="-122"/>
                    <a:cs typeface="+mn-cs"/>
                  </a:defRPr>
                </a:lvl6pPr>
                <a:lvl7pPr marL="2743200" algn="l" defTabSz="914400" rtl="0" eaLnBrk="1" latinLnBrk="0" hangingPunct="1">
                  <a:defRPr kern="1200">
                    <a:solidFill>
                      <a:schemeClr val="tx1"/>
                    </a:solidFill>
                    <a:latin typeface="Amelia BT"/>
                    <a:ea typeface="宋体" pitchFamily="2" charset="-122"/>
                    <a:cs typeface="+mn-cs"/>
                  </a:defRPr>
                </a:lvl7pPr>
                <a:lvl8pPr marL="3200400" algn="l" defTabSz="914400" rtl="0" eaLnBrk="1" latinLnBrk="0" hangingPunct="1">
                  <a:defRPr kern="1200">
                    <a:solidFill>
                      <a:schemeClr val="tx1"/>
                    </a:solidFill>
                    <a:latin typeface="Amelia BT"/>
                    <a:ea typeface="宋体" pitchFamily="2" charset="-122"/>
                    <a:cs typeface="+mn-cs"/>
                  </a:defRPr>
                </a:lvl8pPr>
                <a:lvl9pPr marL="3657600" algn="l" defTabSz="914400" rtl="0" eaLnBrk="1" latinLnBrk="0" hangingPunct="1">
                  <a:defRPr kern="1200">
                    <a:solidFill>
                      <a:schemeClr val="tx1"/>
                    </a:solidFill>
                    <a:latin typeface="Amelia BT"/>
                    <a:ea typeface="宋体" pitchFamily="2" charset="-122"/>
                    <a:cs typeface="+mn-cs"/>
                  </a:defRPr>
                </a:lvl9pPr>
              </a:lstStyle>
              <a:p>
                <a:pPr algn="ctr">
                  <a:defRPr/>
                </a:pPr>
                <a:endParaRPr lang="zh-CN" altLang="en-US">
                  <a:latin typeface="+mn-lt"/>
                  <a:ea typeface="+mn-ea"/>
                  <a:cs typeface="+mn-ea"/>
                  <a:sym typeface="+mn-lt"/>
                </a:endParaRPr>
              </a:p>
            </p:txBody>
          </p:sp>
          <p:sp>
            <p:nvSpPr>
              <p:cNvPr id="51" name="Rectangle 129"/>
              <p:cNvSpPr>
                <a:spLocks noChangeArrowheads="1"/>
              </p:cNvSpPr>
              <p:nvPr/>
            </p:nvSpPr>
            <p:spPr bwMode="ltGray">
              <a:xfrm>
                <a:off x="3306763" y="3986166"/>
                <a:ext cx="795338" cy="72506"/>
              </a:xfrm>
              <a:prstGeom prst="rect">
                <a:avLst/>
              </a:prstGeom>
              <a:solidFill>
                <a:schemeClr val="bg1">
                  <a:lumMod val="65000"/>
                </a:schemeClr>
              </a:solidFill>
              <a:ln w="9525" algn="ctr">
                <a:noFill/>
                <a:miter lim="800000"/>
                <a:headEnd/>
                <a:tailEnd/>
              </a:ln>
            </p:spPr>
            <p:txBody>
              <a:bodyPr wrap="none" anchor="ctr"/>
              <a:lstStyle>
                <a:defPPr>
                  <a:defRPr lang="en-US"/>
                </a:defPPr>
                <a:lvl1pPr algn="l" rtl="0" fontAlgn="base">
                  <a:spcBef>
                    <a:spcPct val="0"/>
                  </a:spcBef>
                  <a:spcAft>
                    <a:spcPct val="0"/>
                  </a:spcAft>
                  <a:defRPr kern="1200">
                    <a:solidFill>
                      <a:schemeClr val="tx1"/>
                    </a:solidFill>
                    <a:latin typeface="Amelia BT"/>
                    <a:ea typeface="宋体" pitchFamily="2" charset="-122"/>
                    <a:cs typeface="+mn-cs"/>
                  </a:defRPr>
                </a:lvl1pPr>
                <a:lvl2pPr marL="361950" indent="95250" algn="l" rtl="0" fontAlgn="base">
                  <a:spcBef>
                    <a:spcPct val="0"/>
                  </a:spcBef>
                  <a:spcAft>
                    <a:spcPct val="0"/>
                  </a:spcAft>
                  <a:defRPr kern="1200">
                    <a:solidFill>
                      <a:schemeClr val="tx1"/>
                    </a:solidFill>
                    <a:latin typeface="Amelia BT"/>
                    <a:ea typeface="宋体" pitchFamily="2" charset="-122"/>
                    <a:cs typeface="+mn-cs"/>
                  </a:defRPr>
                </a:lvl2pPr>
                <a:lvl3pPr marL="725488" indent="188913" algn="l" rtl="0" fontAlgn="base">
                  <a:spcBef>
                    <a:spcPct val="0"/>
                  </a:spcBef>
                  <a:spcAft>
                    <a:spcPct val="0"/>
                  </a:spcAft>
                  <a:defRPr kern="1200">
                    <a:solidFill>
                      <a:schemeClr val="tx1"/>
                    </a:solidFill>
                    <a:latin typeface="Amelia BT"/>
                    <a:ea typeface="宋体" pitchFamily="2" charset="-122"/>
                    <a:cs typeface="+mn-cs"/>
                  </a:defRPr>
                </a:lvl3pPr>
                <a:lvl4pPr marL="1087438" indent="284163" algn="l" rtl="0" fontAlgn="base">
                  <a:spcBef>
                    <a:spcPct val="0"/>
                  </a:spcBef>
                  <a:spcAft>
                    <a:spcPct val="0"/>
                  </a:spcAft>
                  <a:defRPr kern="1200">
                    <a:solidFill>
                      <a:schemeClr val="tx1"/>
                    </a:solidFill>
                    <a:latin typeface="Amelia BT"/>
                    <a:ea typeface="宋体" pitchFamily="2" charset="-122"/>
                    <a:cs typeface="+mn-cs"/>
                  </a:defRPr>
                </a:lvl4pPr>
                <a:lvl5pPr marL="1450975" indent="377825" algn="l" rtl="0" fontAlgn="base">
                  <a:spcBef>
                    <a:spcPct val="0"/>
                  </a:spcBef>
                  <a:spcAft>
                    <a:spcPct val="0"/>
                  </a:spcAft>
                  <a:defRPr kern="1200">
                    <a:solidFill>
                      <a:schemeClr val="tx1"/>
                    </a:solidFill>
                    <a:latin typeface="Amelia BT"/>
                    <a:ea typeface="宋体" pitchFamily="2" charset="-122"/>
                    <a:cs typeface="+mn-cs"/>
                  </a:defRPr>
                </a:lvl5pPr>
                <a:lvl6pPr marL="2286000" algn="l" defTabSz="914400" rtl="0" eaLnBrk="1" latinLnBrk="0" hangingPunct="1">
                  <a:defRPr kern="1200">
                    <a:solidFill>
                      <a:schemeClr val="tx1"/>
                    </a:solidFill>
                    <a:latin typeface="Amelia BT"/>
                    <a:ea typeface="宋体" pitchFamily="2" charset="-122"/>
                    <a:cs typeface="+mn-cs"/>
                  </a:defRPr>
                </a:lvl6pPr>
                <a:lvl7pPr marL="2743200" algn="l" defTabSz="914400" rtl="0" eaLnBrk="1" latinLnBrk="0" hangingPunct="1">
                  <a:defRPr kern="1200">
                    <a:solidFill>
                      <a:schemeClr val="tx1"/>
                    </a:solidFill>
                    <a:latin typeface="Amelia BT"/>
                    <a:ea typeface="宋体" pitchFamily="2" charset="-122"/>
                    <a:cs typeface="+mn-cs"/>
                  </a:defRPr>
                </a:lvl7pPr>
                <a:lvl8pPr marL="3200400" algn="l" defTabSz="914400" rtl="0" eaLnBrk="1" latinLnBrk="0" hangingPunct="1">
                  <a:defRPr kern="1200">
                    <a:solidFill>
                      <a:schemeClr val="tx1"/>
                    </a:solidFill>
                    <a:latin typeface="Amelia BT"/>
                    <a:ea typeface="宋体" pitchFamily="2" charset="-122"/>
                    <a:cs typeface="+mn-cs"/>
                  </a:defRPr>
                </a:lvl8pPr>
                <a:lvl9pPr marL="3657600" algn="l" defTabSz="914400" rtl="0" eaLnBrk="1" latinLnBrk="0" hangingPunct="1">
                  <a:defRPr kern="1200">
                    <a:solidFill>
                      <a:schemeClr val="tx1"/>
                    </a:solidFill>
                    <a:latin typeface="Amelia BT"/>
                    <a:ea typeface="宋体" pitchFamily="2" charset="-122"/>
                    <a:cs typeface="+mn-cs"/>
                  </a:defRPr>
                </a:lvl9pPr>
              </a:lstStyle>
              <a:p>
                <a:pPr algn="ctr">
                  <a:defRPr/>
                </a:pPr>
                <a:endParaRPr lang="zh-CN" altLang="en-US">
                  <a:latin typeface="+mn-lt"/>
                  <a:ea typeface="+mn-ea"/>
                  <a:cs typeface="+mn-ea"/>
                  <a:sym typeface="+mn-lt"/>
                </a:endParaRPr>
              </a:p>
            </p:txBody>
          </p:sp>
          <p:sp>
            <p:nvSpPr>
              <p:cNvPr id="8" name="Line 108"/>
              <p:cNvSpPr>
                <a:spLocks noChangeShapeType="1"/>
              </p:cNvSpPr>
              <p:nvPr/>
            </p:nvSpPr>
            <p:spPr bwMode="gray">
              <a:xfrm flipH="1">
                <a:off x="1974850" y="5023643"/>
                <a:ext cx="1495425" cy="0"/>
              </a:xfrm>
              <a:prstGeom prst="line">
                <a:avLst/>
              </a:prstGeom>
              <a:noFill/>
              <a:ln w="19050">
                <a:solidFill>
                  <a:schemeClr val="tx1"/>
                </a:solidFill>
                <a:prstDash val="sysDot"/>
                <a:round/>
                <a:headEnd/>
                <a:tailEnd/>
              </a:ln>
            </p:spPr>
            <p:txBody>
              <a:bodyPr/>
              <a:lstStyle>
                <a:defPPr>
                  <a:defRPr lang="en-US"/>
                </a:defPPr>
                <a:lvl1pPr algn="l" rtl="0" fontAlgn="base">
                  <a:spcBef>
                    <a:spcPct val="0"/>
                  </a:spcBef>
                  <a:spcAft>
                    <a:spcPct val="0"/>
                  </a:spcAft>
                  <a:defRPr kern="1200">
                    <a:solidFill>
                      <a:schemeClr val="tx1"/>
                    </a:solidFill>
                    <a:latin typeface="Amelia BT"/>
                    <a:ea typeface="宋体" pitchFamily="2" charset="-122"/>
                    <a:cs typeface="+mn-cs"/>
                  </a:defRPr>
                </a:lvl1pPr>
                <a:lvl2pPr marL="361950" indent="95250" algn="l" rtl="0" fontAlgn="base">
                  <a:spcBef>
                    <a:spcPct val="0"/>
                  </a:spcBef>
                  <a:spcAft>
                    <a:spcPct val="0"/>
                  </a:spcAft>
                  <a:defRPr kern="1200">
                    <a:solidFill>
                      <a:schemeClr val="tx1"/>
                    </a:solidFill>
                    <a:latin typeface="Amelia BT"/>
                    <a:ea typeface="宋体" pitchFamily="2" charset="-122"/>
                    <a:cs typeface="+mn-cs"/>
                  </a:defRPr>
                </a:lvl2pPr>
                <a:lvl3pPr marL="725488" indent="188913" algn="l" rtl="0" fontAlgn="base">
                  <a:spcBef>
                    <a:spcPct val="0"/>
                  </a:spcBef>
                  <a:spcAft>
                    <a:spcPct val="0"/>
                  </a:spcAft>
                  <a:defRPr kern="1200">
                    <a:solidFill>
                      <a:schemeClr val="tx1"/>
                    </a:solidFill>
                    <a:latin typeface="Amelia BT"/>
                    <a:ea typeface="宋体" pitchFamily="2" charset="-122"/>
                    <a:cs typeface="+mn-cs"/>
                  </a:defRPr>
                </a:lvl3pPr>
                <a:lvl4pPr marL="1087438" indent="284163" algn="l" rtl="0" fontAlgn="base">
                  <a:spcBef>
                    <a:spcPct val="0"/>
                  </a:spcBef>
                  <a:spcAft>
                    <a:spcPct val="0"/>
                  </a:spcAft>
                  <a:defRPr kern="1200">
                    <a:solidFill>
                      <a:schemeClr val="tx1"/>
                    </a:solidFill>
                    <a:latin typeface="Amelia BT"/>
                    <a:ea typeface="宋体" pitchFamily="2" charset="-122"/>
                    <a:cs typeface="+mn-cs"/>
                  </a:defRPr>
                </a:lvl4pPr>
                <a:lvl5pPr marL="1450975" indent="377825" algn="l" rtl="0" fontAlgn="base">
                  <a:spcBef>
                    <a:spcPct val="0"/>
                  </a:spcBef>
                  <a:spcAft>
                    <a:spcPct val="0"/>
                  </a:spcAft>
                  <a:defRPr kern="1200">
                    <a:solidFill>
                      <a:schemeClr val="tx1"/>
                    </a:solidFill>
                    <a:latin typeface="Amelia BT"/>
                    <a:ea typeface="宋体" pitchFamily="2" charset="-122"/>
                    <a:cs typeface="+mn-cs"/>
                  </a:defRPr>
                </a:lvl5pPr>
                <a:lvl6pPr marL="2286000" algn="l" defTabSz="914400" rtl="0" eaLnBrk="1" latinLnBrk="0" hangingPunct="1">
                  <a:defRPr kern="1200">
                    <a:solidFill>
                      <a:schemeClr val="tx1"/>
                    </a:solidFill>
                    <a:latin typeface="Amelia BT"/>
                    <a:ea typeface="宋体" pitchFamily="2" charset="-122"/>
                    <a:cs typeface="+mn-cs"/>
                  </a:defRPr>
                </a:lvl6pPr>
                <a:lvl7pPr marL="2743200" algn="l" defTabSz="914400" rtl="0" eaLnBrk="1" latinLnBrk="0" hangingPunct="1">
                  <a:defRPr kern="1200">
                    <a:solidFill>
                      <a:schemeClr val="tx1"/>
                    </a:solidFill>
                    <a:latin typeface="Amelia BT"/>
                    <a:ea typeface="宋体" pitchFamily="2" charset="-122"/>
                    <a:cs typeface="+mn-cs"/>
                  </a:defRPr>
                </a:lvl7pPr>
                <a:lvl8pPr marL="3200400" algn="l" defTabSz="914400" rtl="0" eaLnBrk="1" latinLnBrk="0" hangingPunct="1">
                  <a:defRPr kern="1200">
                    <a:solidFill>
                      <a:schemeClr val="tx1"/>
                    </a:solidFill>
                    <a:latin typeface="Amelia BT"/>
                    <a:ea typeface="宋体" pitchFamily="2" charset="-122"/>
                    <a:cs typeface="+mn-cs"/>
                  </a:defRPr>
                </a:lvl8pPr>
                <a:lvl9pPr marL="3657600" algn="l" defTabSz="914400" rtl="0" eaLnBrk="1" latinLnBrk="0" hangingPunct="1">
                  <a:defRPr kern="1200">
                    <a:solidFill>
                      <a:schemeClr val="tx1"/>
                    </a:solidFill>
                    <a:latin typeface="Amelia BT"/>
                    <a:ea typeface="宋体" pitchFamily="2" charset="-122"/>
                    <a:cs typeface="+mn-cs"/>
                  </a:defRPr>
                </a:lvl9pPr>
              </a:lstStyle>
              <a:p>
                <a:pPr algn="ctr">
                  <a:defRPr/>
                </a:pPr>
                <a:endParaRPr lang="zh-CN" altLang="en-US">
                  <a:latin typeface="+mn-lt"/>
                  <a:ea typeface="+mn-ea"/>
                  <a:cs typeface="+mn-ea"/>
                  <a:sym typeface="+mn-lt"/>
                </a:endParaRPr>
              </a:p>
            </p:txBody>
          </p:sp>
          <p:grpSp>
            <p:nvGrpSpPr>
              <p:cNvPr id="16" name="组合 15"/>
              <p:cNvGrpSpPr>
                <a:grpSpLocks/>
              </p:cNvGrpSpPr>
              <p:nvPr/>
            </p:nvGrpSpPr>
            <p:grpSpPr bwMode="auto">
              <a:xfrm>
                <a:off x="2185988" y="3512343"/>
                <a:ext cx="1069975" cy="1022350"/>
                <a:chOff x="1068388" y="3305175"/>
                <a:chExt cx="1069975" cy="1052513"/>
              </a:xfrm>
            </p:grpSpPr>
            <p:grpSp>
              <p:nvGrpSpPr>
                <p:cNvPr id="34" name="Group 51"/>
                <p:cNvGrpSpPr>
                  <a:grpSpLocks/>
                </p:cNvGrpSpPr>
                <p:nvPr/>
              </p:nvGrpSpPr>
              <p:grpSpPr bwMode="auto">
                <a:xfrm>
                  <a:off x="1096963" y="3305175"/>
                  <a:ext cx="1041400" cy="1052513"/>
                  <a:chOff x="691" y="2077"/>
                  <a:chExt cx="656" cy="663"/>
                </a:xfrm>
              </p:grpSpPr>
              <p:pic>
                <p:nvPicPr>
                  <p:cNvPr id="37" name="Picture 52" descr="circuler_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691" y="2077"/>
                    <a:ext cx="656" cy="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Oval 53"/>
                  <p:cNvSpPr>
                    <a:spLocks noChangeArrowheads="1"/>
                  </p:cNvSpPr>
                  <p:nvPr/>
                </p:nvSpPr>
                <p:spPr bwMode="gray">
                  <a:xfrm>
                    <a:off x="691" y="2077"/>
                    <a:ext cx="652" cy="663"/>
                  </a:xfrm>
                  <a:prstGeom prst="ellipse">
                    <a:avLst/>
                  </a:prstGeom>
                  <a:solidFill>
                    <a:srgbClr val="0070C0"/>
                  </a:solidFill>
                  <a:ln w="9525" algn="ctr">
                    <a:no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melia BT"/>
                        <a:ea typeface="宋体" pitchFamily="2" charset="-122"/>
                        <a:cs typeface="+mn-cs"/>
                      </a:defRPr>
                    </a:lvl1pPr>
                    <a:lvl2pPr marL="361950" indent="95250" algn="l" rtl="0" fontAlgn="base">
                      <a:spcBef>
                        <a:spcPct val="0"/>
                      </a:spcBef>
                      <a:spcAft>
                        <a:spcPct val="0"/>
                      </a:spcAft>
                      <a:defRPr kern="1200">
                        <a:solidFill>
                          <a:schemeClr val="tx1"/>
                        </a:solidFill>
                        <a:latin typeface="Amelia BT"/>
                        <a:ea typeface="宋体" pitchFamily="2" charset="-122"/>
                        <a:cs typeface="+mn-cs"/>
                      </a:defRPr>
                    </a:lvl2pPr>
                    <a:lvl3pPr marL="725488" indent="188913" algn="l" rtl="0" fontAlgn="base">
                      <a:spcBef>
                        <a:spcPct val="0"/>
                      </a:spcBef>
                      <a:spcAft>
                        <a:spcPct val="0"/>
                      </a:spcAft>
                      <a:defRPr kern="1200">
                        <a:solidFill>
                          <a:schemeClr val="tx1"/>
                        </a:solidFill>
                        <a:latin typeface="Amelia BT"/>
                        <a:ea typeface="宋体" pitchFamily="2" charset="-122"/>
                        <a:cs typeface="+mn-cs"/>
                      </a:defRPr>
                    </a:lvl3pPr>
                    <a:lvl4pPr marL="1087438" indent="284163" algn="l" rtl="0" fontAlgn="base">
                      <a:spcBef>
                        <a:spcPct val="0"/>
                      </a:spcBef>
                      <a:spcAft>
                        <a:spcPct val="0"/>
                      </a:spcAft>
                      <a:defRPr kern="1200">
                        <a:solidFill>
                          <a:schemeClr val="tx1"/>
                        </a:solidFill>
                        <a:latin typeface="Amelia BT"/>
                        <a:ea typeface="宋体" pitchFamily="2" charset="-122"/>
                        <a:cs typeface="+mn-cs"/>
                      </a:defRPr>
                    </a:lvl4pPr>
                    <a:lvl5pPr marL="1450975" indent="377825" algn="l" rtl="0" fontAlgn="base">
                      <a:spcBef>
                        <a:spcPct val="0"/>
                      </a:spcBef>
                      <a:spcAft>
                        <a:spcPct val="0"/>
                      </a:spcAft>
                      <a:defRPr kern="1200">
                        <a:solidFill>
                          <a:schemeClr val="tx1"/>
                        </a:solidFill>
                        <a:latin typeface="Amelia BT"/>
                        <a:ea typeface="宋体" pitchFamily="2" charset="-122"/>
                        <a:cs typeface="+mn-cs"/>
                      </a:defRPr>
                    </a:lvl5pPr>
                    <a:lvl6pPr marL="2286000" algn="l" defTabSz="914400" rtl="0" eaLnBrk="1" latinLnBrk="0" hangingPunct="1">
                      <a:defRPr kern="1200">
                        <a:solidFill>
                          <a:schemeClr val="tx1"/>
                        </a:solidFill>
                        <a:latin typeface="Amelia BT"/>
                        <a:ea typeface="宋体" pitchFamily="2" charset="-122"/>
                        <a:cs typeface="+mn-cs"/>
                      </a:defRPr>
                    </a:lvl6pPr>
                    <a:lvl7pPr marL="2743200" algn="l" defTabSz="914400" rtl="0" eaLnBrk="1" latinLnBrk="0" hangingPunct="1">
                      <a:defRPr kern="1200">
                        <a:solidFill>
                          <a:schemeClr val="tx1"/>
                        </a:solidFill>
                        <a:latin typeface="Amelia BT"/>
                        <a:ea typeface="宋体" pitchFamily="2" charset="-122"/>
                        <a:cs typeface="+mn-cs"/>
                      </a:defRPr>
                    </a:lvl7pPr>
                    <a:lvl8pPr marL="3200400" algn="l" defTabSz="914400" rtl="0" eaLnBrk="1" latinLnBrk="0" hangingPunct="1">
                      <a:defRPr kern="1200">
                        <a:solidFill>
                          <a:schemeClr val="tx1"/>
                        </a:solidFill>
                        <a:latin typeface="Amelia BT"/>
                        <a:ea typeface="宋体" pitchFamily="2" charset="-122"/>
                        <a:cs typeface="+mn-cs"/>
                      </a:defRPr>
                    </a:lvl8pPr>
                    <a:lvl9pPr marL="3657600" algn="l" defTabSz="914400" rtl="0" eaLnBrk="1" latinLnBrk="0" hangingPunct="1">
                      <a:defRPr kern="1200">
                        <a:solidFill>
                          <a:schemeClr val="tx1"/>
                        </a:solidFill>
                        <a:latin typeface="Amelia BT"/>
                        <a:ea typeface="宋体" pitchFamily="2" charset="-122"/>
                        <a:cs typeface="+mn-cs"/>
                      </a:defRPr>
                    </a:lvl9pPr>
                  </a:lstStyle>
                  <a:p>
                    <a:pPr algn="ctr">
                      <a:defRPr/>
                    </a:pPr>
                    <a:endParaRPr lang="zh-CN" altLang="en-US">
                      <a:solidFill>
                        <a:sysClr val="windowText" lastClr="000000"/>
                      </a:solidFill>
                      <a:latin typeface="+mn-lt"/>
                      <a:ea typeface="+mn-ea"/>
                      <a:cs typeface="+mn-ea"/>
                      <a:sym typeface="+mn-lt"/>
                    </a:endParaRPr>
                  </a:p>
                </p:txBody>
              </p:sp>
              <p:grpSp>
                <p:nvGrpSpPr>
                  <p:cNvPr id="39" name="Group 54"/>
                  <p:cNvGrpSpPr>
                    <a:grpSpLocks/>
                  </p:cNvGrpSpPr>
                  <p:nvPr/>
                </p:nvGrpSpPr>
                <p:grpSpPr bwMode="auto">
                  <a:xfrm>
                    <a:off x="721" y="2596"/>
                    <a:ext cx="564" cy="111"/>
                    <a:chOff x="3709" y="1867"/>
                    <a:chExt cx="820" cy="158"/>
                  </a:xfrm>
                </p:grpSpPr>
                <p:grpSp>
                  <p:nvGrpSpPr>
                    <p:cNvPr id="40" name="Group 55"/>
                    <p:cNvGrpSpPr>
                      <a:grpSpLocks/>
                    </p:cNvGrpSpPr>
                    <p:nvPr/>
                  </p:nvGrpSpPr>
                  <p:grpSpPr bwMode="auto">
                    <a:xfrm rot="-1297425" flipH="1" flipV="1">
                      <a:off x="3849" y="1867"/>
                      <a:ext cx="680" cy="151"/>
                      <a:chOff x="1567" y="2568"/>
                      <a:chExt cx="1117" cy="280"/>
                    </a:xfrm>
                  </p:grpSpPr>
                  <p:sp>
                    <p:nvSpPr>
                      <p:cNvPr id="46" name="AutoShape 56"/>
                      <p:cNvSpPr>
                        <a:spLocks noChangeArrowheads="1"/>
                      </p:cNvSpPr>
                      <p:nvPr/>
                    </p:nvSpPr>
                    <p:spPr bwMode="gray">
                      <a:xfrm rot="5263130">
                        <a:off x="1861" y="2274"/>
                        <a:ext cx="228" cy="815"/>
                      </a:xfrm>
                      <a:prstGeom prst="moon">
                        <a:avLst>
                          <a:gd name="adj" fmla="val 49773"/>
                        </a:avLst>
                      </a:prstGeom>
                      <a:solidFill>
                        <a:srgbClr val="FFFFFF">
                          <a:alpha val="3922"/>
                        </a:srgbClr>
                      </a:solidFill>
                      <a:ln w="9525">
                        <a:noFill/>
                        <a:miter lim="800000"/>
                        <a:headEnd/>
                        <a:tailEnd/>
                      </a:ln>
                    </p:spPr>
                    <p:txBody>
                      <a:bodyPr wrap="none" anchor="ctr"/>
                      <a:lstStyle>
                        <a:defPPr>
                          <a:defRPr lang="en-US"/>
                        </a:defPPr>
                        <a:lvl1pPr algn="l" rtl="0" fontAlgn="base">
                          <a:spcBef>
                            <a:spcPct val="0"/>
                          </a:spcBef>
                          <a:spcAft>
                            <a:spcPct val="0"/>
                          </a:spcAft>
                          <a:defRPr kern="1200">
                            <a:solidFill>
                              <a:schemeClr val="tx1"/>
                            </a:solidFill>
                            <a:latin typeface="Amelia BT"/>
                            <a:ea typeface="宋体" pitchFamily="2" charset="-122"/>
                            <a:cs typeface="+mn-cs"/>
                          </a:defRPr>
                        </a:lvl1pPr>
                        <a:lvl2pPr marL="361950" indent="95250" algn="l" rtl="0" fontAlgn="base">
                          <a:spcBef>
                            <a:spcPct val="0"/>
                          </a:spcBef>
                          <a:spcAft>
                            <a:spcPct val="0"/>
                          </a:spcAft>
                          <a:defRPr kern="1200">
                            <a:solidFill>
                              <a:schemeClr val="tx1"/>
                            </a:solidFill>
                            <a:latin typeface="Amelia BT"/>
                            <a:ea typeface="宋体" pitchFamily="2" charset="-122"/>
                            <a:cs typeface="+mn-cs"/>
                          </a:defRPr>
                        </a:lvl2pPr>
                        <a:lvl3pPr marL="725488" indent="188913" algn="l" rtl="0" fontAlgn="base">
                          <a:spcBef>
                            <a:spcPct val="0"/>
                          </a:spcBef>
                          <a:spcAft>
                            <a:spcPct val="0"/>
                          </a:spcAft>
                          <a:defRPr kern="1200">
                            <a:solidFill>
                              <a:schemeClr val="tx1"/>
                            </a:solidFill>
                            <a:latin typeface="Amelia BT"/>
                            <a:ea typeface="宋体" pitchFamily="2" charset="-122"/>
                            <a:cs typeface="+mn-cs"/>
                          </a:defRPr>
                        </a:lvl3pPr>
                        <a:lvl4pPr marL="1087438" indent="284163" algn="l" rtl="0" fontAlgn="base">
                          <a:spcBef>
                            <a:spcPct val="0"/>
                          </a:spcBef>
                          <a:spcAft>
                            <a:spcPct val="0"/>
                          </a:spcAft>
                          <a:defRPr kern="1200">
                            <a:solidFill>
                              <a:schemeClr val="tx1"/>
                            </a:solidFill>
                            <a:latin typeface="Amelia BT"/>
                            <a:ea typeface="宋体" pitchFamily="2" charset="-122"/>
                            <a:cs typeface="+mn-cs"/>
                          </a:defRPr>
                        </a:lvl4pPr>
                        <a:lvl5pPr marL="1450975" indent="377825" algn="l" rtl="0" fontAlgn="base">
                          <a:spcBef>
                            <a:spcPct val="0"/>
                          </a:spcBef>
                          <a:spcAft>
                            <a:spcPct val="0"/>
                          </a:spcAft>
                          <a:defRPr kern="1200">
                            <a:solidFill>
                              <a:schemeClr val="tx1"/>
                            </a:solidFill>
                            <a:latin typeface="Amelia BT"/>
                            <a:ea typeface="宋体" pitchFamily="2" charset="-122"/>
                            <a:cs typeface="+mn-cs"/>
                          </a:defRPr>
                        </a:lvl5pPr>
                        <a:lvl6pPr marL="2286000" algn="l" defTabSz="914400" rtl="0" eaLnBrk="1" latinLnBrk="0" hangingPunct="1">
                          <a:defRPr kern="1200">
                            <a:solidFill>
                              <a:schemeClr val="tx1"/>
                            </a:solidFill>
                            <a:latin typeface="Amelia BT"/>
                            <a:ea typeface="宋体" pitchFamily="2" charset="-122"/>
                            <a:cs typeface="+mn-cs"/>
                          </a:defRPr>
                        </a:lvl6pPr>
                        <a:lvl7pPr marL="2743200" algn="l" defTabSz="914400" rtl="0" eaLnBrk="1" latinLnBrk="0" hangingPunct="1">
                          <a:defRPr kern="1200">
                            <a:solidFill>
                              <a:schemeClr val="tx1"/>
                            </a:solidFill>
                            <a:latin typeface="Amelia BT"/>
                            <a:ea typeface="宋体" pitchFamily="2" charset="-122"/>
                            <a:cs typeface="+mn-cs"/>
                          </a:defRPr>
                        </a:lvl7pPr>
                        <a:lvl8pPr marL="3200400" algn="l" defTabSz="914400" rtl="0" eaLnBrk="1" latinLnBrk="0" hangingPunct="1">
                          <a:defRPr kern="1200">
                            <a:solidFill>
                              <a:schemeClr val="tx1"/>
                            </a:solidFill>
                            <a:latin typeface="Amelia BT"/>
                            <a:ea typeface="宋体" pitchFamily="2" charset="-122"/>
                            <a:cs typeface="+mn-cs"/>
                          </a:defRPr>
                        </a:lvl8pPr>
                        <a:lvl9pPr marL="3657600" algn="l" defTabSz="914400" rtl="0" eaLnBrk="1" latinLnBrk="0" hangingPunct="1">
                          <a:defRPr kern="1200">
                            <a:solidFill>
                              <a:schemeClr val="tx1"/>
                            </a:solidFill>
                            <a:latin typeface="Amelia BT"/>
                            <a:ea typeface="宋体" pitchFamily="2" charset="-122"/>
                            <a:cs typeface="+mn-cs"/>
                          </a:defRPr>
                        </a:lvl9pPr>
                      </a:lstStyle>
                      <a:p>
                        <a:pPr algn="ctr">
                          <a:defRPr/>
                        </a:pPr>
                        <a:endParaRPr lang="zh-CN" altLang="en-US">
                          <a:solidFill>
                            <a:sysClr val="windowText" lastClr="000000"/>
                          </a:solidFill>
                          <a:latin typeface="+mn-lt"/>
                          <a:ea typeface="+mn-ea"/>
                          <a:cs typeface="+mn-ea"/>
                          <a:sym typeface="+mn-lt"/>
                        </a:endParaRPr>
                      </a:p>
                    </p:txBody>
                  </p:sp>
                  <p:sp>
                    <p:nvSpPr>
                      <p:cNvPr id="47" name="AutoShape 57"/>
                      <p:cNvSpPr>
                        <a:spLocks noChangeArrowheads="1"/>
                      </p:cNvSpPr>
                      <p:nvPr/>
                    </p:nvSpPr>
                    <p:spPr bwMode="gray">
                      <a:xfrm rot="6078281">
                        <a:off x="1997" y="2274"/>
                        <a:ext cx="228" cy="815"/>
                      </a:xfrm>
                      <a:prstGeom prst="moon">
                        <a:avLst>
                          <a:gd name="adj" fmla="val 49773"/>
                        </a:avLst>
                      </a:prstGeom>
                      <a:solidFill>
                        <a:srgbClr val="FFFFFF">
                          <a:alpha val="3922"/>
                        </a:srgbClr>
                      </a:solidFill>
                      <a:ln w="9525">
                        <a:noFill/>
                        <a:miter lim="800000"/>
                        <a:headEnd/>
                        <a:tailEnd/>
                      </a:ln>
                    </p:spPr>
                    <p:txBody>
                      <a:bodyPr wrap="none" anchor="ctr"/>
                      <a:lstStyle>
                        <a:defPPr>
                          <a:defRPr lang="en-US"/>
                        </a:defPPr>
                        <a:lvl1pPr algn="l" rtl="0" fontAlgn="base">
                          <a:spcBef>
                            <a:spcPct val="0"/>
                          </a:spcBef>
                          <a:spcAft>
                            <a:spcPct val="0"/>
                          </a:spcAft>
                          <a:defRPr kern="1200">
                            <a:solidFill>
                              <a:schemeClr val="tx1"/>
                            </a:solidFill>
                            <a:latin typeface="Amelia BT"/>
                            <a:ea typeface="宋体" pitchFamily="2" charset="-122"/>
                            <a:cs typeface="+mn-cs"/>
                          </a:defRPr>
                        </a:lvl1pPr>
                        <a:lvl2pPr marL="361950" indent="95250" algn="l" rtl="0" fontAlgn="base">
                          <a:spcBef>
                            <a:spcPct val="0"/>
                          </a:spcBef>
                          <a:spcAft>
                            <a:spcPct val="0"/>
                          </a:spcAft>
                          <a:defRPr kern="1200">
                            <a:solidFill>
                              <a:schemeClr val="tx1"/>
                            </a:solidFill>
                            <a:latin typeface="Amelia BT"/>
                            <a:ea typeface="宋体" pitchFamily="2" charset="-122"/>
                            <a:cs typeface="+mn-cs"/>
                          </a:defRPr>
                        </a:lvl2pPr>
                        <a:lvl3pPr marL="725488" indent="188913" algn="l" rtl="0" fontAlgn="base">
                          <a:spcBef>
                            <a:spcPct val="0"/>
                          </a:spcBef>
                          <a:spcAft>
                            <a:spcPct val="0"/>
                          </a:spcAft>
                          <a:defRPr kern="1200">
                            <a:solidFill>
                              <a:schemeClr val="tx1"/>
                            </a:solidFill>
                            <a:latin typeface="Amelia BT"/>
                            <a:ea typeface="宋体" pitchFamily="2" charset="-122"/>
                            <a:cs typeface="+mn-cs"/>
                          </a:defRPr>
                        </a:lvl3pPr>
                        <a:lvl4pPr marL="1087438" indent="284163" algn="l" rtl="0" fontAlgn="base">
                          <a:spcBef>
                            <a:spcPct val="0"/>
                          </a:spcBef>
                          <a:spcAft>
                            <a:spcPct val="0"/>
                          </a:spcAft>
                          <a:defRPr kern="1200">
                            <a:solidFill>
                              <a:schemeClr val="tx1"/>
                            </a:solidFill>
                            <a:latin typeface="Amelia BT"/>
                            <a:ea typeface="宋体" pitchFamily="2" charset="-122"/>
                            <a:cs typeface="+mn-cs"/>
                          </a:defRPr>
                        </a:lvl4pPr>
                        <a:lvl5pPr marL="1450975" indent="377825" algn="l" rtl="0" fontAlgn="base">
                          <a:spcBef>
                            <a:spcPct val="0"/>
                          </a:spcBef>
                          <a:spcAft>
                            <a:spcPct val="0"/>
                          </a:spcAft>
                          <a:defRPr kern="1200">
                            <a:solidFill>
                              <a:schemeClr val="tx1"/>
                            </a:solidFill>
                            <a:latin typeface="Amelia BT"/>
                            <a:ea typeface="宋体" pitchFamily="2" charset="-122"/>
                            <a:cs typeface="+mn-cs"/>
                          </a:defRPr>
                        </a:lvl5pPr>
                        <a:lvl6pPr marL="2286000" algn="l" defTabSz="914400" rtl="0" eaLnBrk="1" latinLnBrk="0" hangingPunct="1">
                          <a:defRPr kern="1200">
                            <a:solidFill>
                              <a:schemeClr val="tx1"/>
                            </a:solidFill>
                            <a:latin typeface="Amelia BT"/>
                            <a:ea typeface="宋体" pitchFamily="2" charset="-122"/>
                            <a:cs typeface="+mn-cs"/>
                          </a:defRPr>
                        </a:lvl6pPr>
                        <a:lvl7pPr marL="2743200" algn="l" defTabSz="914400" rtl="0" eaLnBrk="1" latinLnBrk="0" hangingPunct="1">
                          <a:defRPr kern="1200">
                            <a:solidFill>
                              <a:schemeClr val="tx1"/>
                            </a:solidFill>
                            <a:latin typeface="Amelia BT"/>
                            <a:ea typeface="宋体" pitchFamily="2" charset="-122"/>
                            <a:cs typeface="+mn-cs"/>
                          </a:defRPr>
                        </a:lvl7pPr>
                        <a:lvl8pPr marL="3200400" algn="l" defTabSz="914400" rtl="0" eaLnBrk="1" latinLnBrk="0" hangingPunct="1">
                          <a:defRPr kern="1200">
                            <a:solidFill>
                              <a:schemeClr val="tx1"/>
                            </a:solidFill>
                            <a:latin typeface="Amelia BT"/>
                            <a:ea typeface="宋体" pitchFamily="2" charset="-122"/>
                            <a:cs typeface="+mn-cs"/>
                          </a:defRPr>
                        </a:lvl8pPr>
                        <a:lvl9pPr marL="3657600" algn="l" defTabSz="914400" rtl="0" eaLnBrk="1" latinLnBrk="0" hangingPunct="1">
                          <a:defRPr kern="1200">
                            <a:solidFill>
                              <a:schemeClr val="tx1"/>
                            </a:solidFill>
                            <a:latin typeface="Amelia BT"/>
                            <a:ea typeface="宋体" pitchFamily="2" charset="-122"/>
                            <a:cs typeface="+mn-cs"/>
                          </a:defRPr>
                        </a:lvl9pPr>
                      </a:lstStyle>
                      <a:p>
                        <a:pPr algn="ctr">
                          <a:defRPr/>
                        </a:pPr>
                        <a:endParaRPr lang="zh-CN" altLang="en-US">
                          <a:solidFill>
                            <a:sysClr val="windowText" lastClr="000000"/>
                          </a:solidFill>
                          <a:latin typeface="+mn-lt"/>
                          <a:ea typeface="+mn-ea"/>
                          <a:cs typeface="+mn-ea"/>
                          <a:sym typeface="+mn-lt"/>
                        </a:endParaRPr>
                      </a:p>
                    </p:txBody>
                  </p:sp>
                  <p:sp>
                    <p:nvSpPr>
                      <p:cNvPr id="48" name="AutoShape 58"/>
                      <p:cNvSpPr>
                        <a:spLocks noChangeArrowheads="1"/>
                      </p:cNvSpPr>
                      <p:nvPr/>
                    </p:nvSpPr>
                    <p:spPr bwMode="gray">
                      <a:xfrm rot="6373927">
                        <a:off x="2071" y="2296"/>
                        <a:ext cx="228" cy="815"/>
                      </a:xfrm>
                      <a:prstGeom prst="moon">
                        <a:avLst>
                          <a:gd name="adj" fmla="val 49773"/>
                        </a:avLst>
                      </a:prstGeom>
                      <a:solidFill>
                        <a:srgbClr val="FFFFFF">
                          <a:alpha val="3922"/>
                        </a:srgbClr>
                      </a:solidFill>
                      <a:ln w="9525">
                        <a:noFill/>
                        <a:miter lim="800000"/>
                        <a:headEnd/>
                        <a:tailEnd/>
                      </a:ln>
                    </p:spPr>
                    <p:txBody>
                      <a:bodyPr wrap="none" anchor="ctr"/>
                      <a:lstStyle>
                        <a:defPPr>
                          <a:defRPr lang="en-US"/>
                        </a:defPPr>
                        <a:lvl1pPr algn="l" rtl="0" fontAlgn="base">
                          <a:spcBef>
                            <a:spcPct val="0"/>
                          </a:spcBef>
                          <a:spcAft>
                            <a:spcPct val="0"/>
                          </a:spcAft>
                          <a:defRPr kern="1200">
                            <a:solidFill>
                              <a:schemeClr val="tx1"/>
                            </a:solidFill>
                            <a:latin typeface="Amelia BT"/>
                            <a:ea typeface="宋体" pitchFamily="2" charset="-122"/>
                            <a:cs typeface="+mn-cs"/>
                          </a:defRPr>
                        </a:lvl1pPr>
                        <a:lvl2pPr marL="361950" indent="95250" algn="l" rtl="0" fontAlgn="base">
                          <a:spcBef>
                            <a:spcPct val="0"/>
                          </a:spcBef>
                          <a:spcAft>
                            <a:spcPct val="0"/>
                          </a:spcAft>
                          <a:defRPr kern="1200">
                            <a:solidFill>
                              <a:schemeClr val="tx1"/>
                            </a:solidFill>
                            <a:latin typeface="Amelia BT"/>
                            <a:ea typeface="宋体" pitchFamily="2" charset="-122"/>
                            <a:cs typeface="+mn-cs"/>
                          </a:defRPr>
                        </a:lvl2pPr>
                        <a:lvl3pPr marL="725488" indent="188913" algn="l" rtl="0" fontAlgn="base">
                          <a:spcBef>
                            <a:spcPct val="0"/>
                          </a:spcBef>
                          <a:spcAft>
                            <a:spcPct val="0"/>
                          </a:spcAft>
                          <a:defRPr kern="1200">
                            <a:solidFill>
                              <a:schemeClr val="tx1"/>
                            </a:solidFill>
                            <a:latin typeface="Amelia BT"/>
                            <a:ea typeface="宋体" pitchFamily="2" charset="-122"/>
                            <a:cs typeface="+mn-cs"/>
                          </a:defRPr>
                        </a:lvl3pPr>
                        <a:lvl4pPr marL="1087438" indent="284163" algn="l" rtl="0" fontAlgn="base">
                          <a:spcBef>
                            <a:spcPct val="0"/>
                          </a:spcBef>
                          <a:spcAft>
                            <a:spcPct val="0"/>
                          </a:spcAft>
                          <a:defRPr kern="1200">
                            <a:solidFill>
                              <a:schemeClr val="tx1"/>
                            </a:solidFill>
                            <a:latin typeface="Amelia BT"/>
                            <a:ea typeface="宋体" pitchFamily="2" charset="-122"/>
                            <a:cs typeface="+mn-cs"/>
                          </a:defRPr>
                        </a:lvl4pPr>
                        <a:lvl5pPr marL="1450975" indent="377825" algn="l" rtl="0" fontAlgn="base">
                          <a:spcBef>
                            <a:spcPct val="0"/>
                          </a:spcBef>
                          <a:spcAft>
                            <a:spcPct val="0"/>
                          </a:spcAft>
                          <a:defRPr kern="1200">
                            <a:solidFill>
                              <a:schemeClr val="tx1"/>
                            </a:solidFill>
                            <a:latin typeface="Amelia BT"/>
                            <a:ea typeface="宋体" pitchFamily="2" charset="-122"/>
                            <a:cs typeface="+mn-cs"/>
                          </a:defRPr>
                        </a:lvl5pPr>
                        <a:lvl6pPr marL="2286000" algn="l" defTabSz="914400" rtl="0" eaLnBrk="1" latinLnBrk="0" hangingPunct="1">
                          <a:defRPr kern="1200">
                            <a:solidFill>
                              <a:schemeClr val="tx1"/>
                            </a:solidFill>
                            <a:latin typeface="Amelia BT"/>
                            <a:ea typeface="宋体" pitchFamily="2" charset="-122"/>
                            <a:cs typeface="+mn-cs"/>
                          </a:defRPr>
                        </a:lvl6pPr>
                        <a:lvl7pPr marL="2743200" algn="l" defTabSz="914400" rtl="0" eaLnBrk="1" latinLnBrk="0" hangingPunct="1">
                          <a:defRPr kern="1200">
                            <a:solidFill>
                              <a:schemeClr val="tx1"/>
                            </a:solidFill>
                            <a:latin typeface="Amelia BT"/>
                            <a:ea typeface="宋体" pitchFamily="2" charset="-122"/>
                            <a:cs typeface="+mn-cs"/>
                          </a:defRPr>
                        </a:lvl7pPr>
                        <a:lvl8pPr marL="3200400" algn="l" defTabSz="914400" rtl="0" eaLnBrk="1" latinLnBrk="0" hangingPunct="1">
                          <a:defRPr kern="1200">
                            <a:solidFill>
                              <a:schemeClr val="tx1"/>
                            </a:solidFill>
                            <a:latin typeface="Amelia BT"/>
                            <a:ea typeface="宋体" pitchFamily="2" charset="-122"/>
                            <a:cs typeface="+mn-cs"/>
                          </a:defRPr>
                        </a:lvl8pPr>
                        <a:lvl9pPr marL="3657600" algn="l" defTabSz="914400" rtl="0" eaLnBrk="1" latinLnBrk="0" hangingPunct="1">
                          <a:defRPr kern="1200">
                            <a:solidFill>
                              <a:schemeClr val="tx1"/>
                            </a:solidFill>
                            <a:latin typeface="Amelia BT"/>
                            <a:ea typeface="宋体" pitchFamily="2" charset="-122"/>
                            <a:cs typeface="+mn-cs"/>
                          </a:defRPr>
                        </a:lvl9pPr>
                      </a:lstStyle>
                      <a:p>
                        <a:pPr algn="ctr">
                          <a:defRPr/>
                        </a:pPr>
                        <a:endParaRPr lang="zh-CN" altLang="en-US">
                          <a:solidFill>
                            <a:sysClr val="windowText" lastClr="000000"/>
                          </a:solidFill>
                          <a:latin typeface="+mn-lt"/>
                          <a:ea typeface="+mn-ea"/>
                          <a:cs typeface="+mn-ea"/>
                          <a:sym typeface="+mn-lt"/>
                        </a:endParaRPr>
                      </a:p>
                    </p:txBody>
                  </p:sp>
                  <p:sp>
                    <p:nvSpPr>
                      <p:cNvPr id="49" name="AutoShape 59"/>
                      <p:cNvSpPr>
                        <a:spLocks noChangeArrowheads="1"/>
                      </p:cNvSpPr>
                      <p:nvPr/>
                    </p:nvSpPr>
                    <p:spPr bwMode="gray">
                      <a:xfrm rot="6906312">
                        <a:off x="2163" y="2326"/>
                        <a:ext cx="228" cy="815"/>
                      </a:xfrm>
                      <a:prstGeom prst="moon">
                        <a:avLst>
                          <a:gd name="adj" fmla="val 49773"/>
                        </a:avLst>
                      </a:prstGeom>
                      <a:solidFill>
                        <a:srgbClr val="FFFFFF">
                          <a:alpha val="3922"/>
                        </a:srgbClr>
                      </a:solidFill>
                      <a:ln w="9525">
                        <a:noFill/>
                        <a:miter lim="800000"/>
                        <a:headEnd/>
                        <a:tailEnd/>
                      </a:ln>
                    </p:spPr>
                    <p:txBody>
                      <a:bodyPr wrap="none" anchor="ctr"/>
                      <a:lstStyle>
                        <a:defPPr>
                          <a:defRPr lang="en-US"/>
                        </a:defPPr>
                        <a:lvl1pPr algn="l" rtl="0" fontAlgn="base">
                          <a:spcBef>
                            <a:spcPct val="0"/>
                          </a:spcBef>
                          <a:spcAft>
                            <a:spcPct val="0"/>
                          </a:spcAft>
                          <a:defRPr kern="1200">
                            <a:solidFill>
                              <a:schemeClr val="tx1"/>
                            </a:solidFill>
                            <a:latin typeface="Amelia BT"/>
                            <a:ea typeface="宋体" pitchFamily="2" charset="-122"/>
                            <a:cs typeface="+mn-cs"/>
                          </a:defRPr>
                        </a:lvl1pPr>
                        <a:lvl2pPr marL="361950" indent="95250" algn="l" rtl="0" fontAlgn="base">
                          <a:spcBef>
                            <a:spcPct val="0"/>
                          </a:spcBef>
                          <a:spcAft>
                            <a:spcPct val="0"/>
                          </a:spcAft>
                          <a:defRPr kern="1200">
                            <a:solidFill>
                              <a:schemeClr val="tx1"/>
                            </a:solidFill>
                            <a:latin typeface="Amelia BT"/>
                            <a:ea typeface="宋体" pitchFamily="2" charset="-122"/>
                            <a:cs typeface="+mn-cs"/>
                          </a:defRPr>
                        </a:lvl2pPr>
                        <a:lvl3pPr marL="725488" indent="188913" algn="l" rtl="0" fontAlgn="base">
                          <a:spcBef>
                            <a:spcPct val="0"/>
                          </a:spcBef>
                          <a:spcAft>
                            <a:spcPct val="0"/>
                          </a:spcAft>
                          <a:defRPr kern="1200">
                            <a:solidFill>
                              <a:schemeClr val="tx1"/>
                            </a:solidFill>
                            <a:latin typeface="Amelia BT"/>
                            <a:ea typeface="宋体" pitchFamily="2" charset="-122"/>
                            <a:cs typeface="+mn-cs"/>
                          </a:defRPr>
                        </a:lvl3pPr>
                        <a:lvl4pPr marL="1087438" indent="284163" algn="l" rtl="0" fontAlgn="base">
                          <a:spcBef>
                            <a:spcPct val="0"/>
                          </a:spcBef>
                          <a:spcAft>
                            <a:spcPct val="0"/>
                          </a:spcAft>
                          <a:defRPr kern="1200">
                            <a:solidFill>
                              <a:schemeClr val="tx1"/>
                            </a:solidFill>
                            <a:latin typeface="Amelia BT"/>
                            <a:ea typeface="宋体" pitchFamily="2" charset="-122"/>
                            <a:cs typeface="+mn-cs"/>
                          </a:defRPr>
                        </a:lvl4pPr>
                        <a:lvl5pPr marL="1450975" indent="377825" algn="l" rtl="0" fontAlgn="base">
                          <a:spcBef>
                            <a:spcPct val="0"/>
                          </a:spcBef>
                          <a:spcAft>
                            <a:spcPct val="0"/>
                          </a:spcAft>
                          <a:defRPr kern="1200">
                            <a:solidFill>
                              <a:schemeClr val="tx1"/>
                            </a:solidFill>
                            <a:latin typeface="Amelia BT"/>
                            <a:ea typeface="宋体" pitchFamily="2" charset="-122"/>
                            <a:cs typeface="+mn-cs"/>
                          </a:defRPr>
                        </a:lvl5pPr>
                        <a:lvl6pPr marL="2286000" algn="l" defTabSz="914400" rtl="0" eaLnBrk="1" latinLnBrk="0" hangingPunct="1">
                          <a:defRPr kern="1200">
                            <a:solidFill>
                              <a:schemeClr val="tx1"/>
                            </a:solidFill>
                            <a:latin typeface="Amelia BT"/>
                            <a:ea typeface="宋体" pitchFamily="2" charset="-122"/>
                            <a:cs typeface="+mn-cs"/>
                          </a:defRPr>
                        </a:lvl6pPr>
                        <a:lvl7pPr marL="2743200" algn="l" defTabSz="914400" rtl="0" eaLnBrk="1" latinLnBrk="0" hangingPunct="1">
                          <a:defRPr kern="1200">
                            <a:solidFill>
                              <a:schemeClr val="tx1"/>
                            </a:solidFill>
                            <a:latin typeface="Amelia BT"/>
                            <a:ea typeface="宋体" pitchFamily="2" charset="-122"/>
                            <a:cs typeface="+mn-cs"/>
                          </a:defRPr>
                        </a:lvl7pPr>
                        <a:lvl8pPr marL="3200400" algn="l" defTabSz="914400" rtl="0" eaLnBrk="1" latinLnBrk="0" hangingPunct="1">
                          <a:defRPr kern="1200">
                            <a:solidFill>
                              <a:schemeClr val="tx1"/>
                            </a:solidFill>
                            <a:latin typeface="Amelia BT"/>
                            <a:ea typeface="宋体" pitchFamily="2" charset="-122"/>
                            <a:cs typeface="+mn-cs"/>
                          </a:defRPr>
                        </a:lvl8pPr>
                        <a:lvl9pPr marL="3657600" algn="l" defTabSz="914400" rtl="0" eaLnBrk="1" latinLnBrk="0" hangingPunct="1">
                          <a:defRPr kern="1200">
                            <a:solidFill>
                              <a:schemeClr val="tx1"/>
                            </a:solidFill>
                            <a:latin typeface="Amelia BT"/>
                            <a:ea typeface="宋体" pitchFamily="2" charset="-122"/>
                            <a:cs typeface="+mn-cs"/>
                          </a:defRPr>
                        </a:lvl9pPr>
                      </a:lstStyle>
                      <a:p>
                        <a:pPr algn="ctr">
                          <a:defRPr/>
                        </a:pPr>
                        <a:endParaRPr lang="zh-CN" altLang="en-US">
                          <a:solidFill>
                            <a:sysClr val="windowText" lastClr="000000"/>
                          </a:solidFill>
                          <a:latin typeface="+mn-lt"/>
                          <a:ea typeface="+mn-ea"/>
                          <a:cs typeface="+mn-ea"/>
                          <a:sym typeface="+mn-lt"/>
                        </a:endParaRPr>
                      </a:p>
                    </p:txBody>
                  </p:sp>
                </p:grpSp>
                <p:grpSp>
                  <p:nvGrpSpPr>
                    <p:cNvPr id="41" name="Group 60"/>
                    <p:cNvGrpSpPr>
                      <a:grpSpLocks/>
                    </p:cNvGrpSpPr>
                    <p:nvPr/>
                  </p:nvGrpSpPr>
                  <p:grpSpPr bwMode="auto">
                    <a:xfrm rot="56115" flipH="1" flipV="1">
                      <a:off x="3709" y="1873"/>
                      <a:ext cx="679" cy="152"/>
                      <a:chOff x="1567" y="2568"/>
                      <a:chExt cx="1116" cy="282"/>
                    </a:xfrm>
                  </p:grpSpPr>
                  <p:sp>
                    <p:nvSpPr>
                      <p:cNvPr id="42" name="AutoShape 61"/>
                      <p:cNvSpPr>
                        <a:spLocks noChangeArrowheads="1"/>
                      </p:cNvSpPr>
                      <p:nvPr/>
                    </p:nvSpPr>
                    <p:spPr bwMode="gray">
                      <a:xfrm rot="5263130">
                        <a:off x="1861" y="2274"/>
                        <a:ext cx="228" cy="815"/>
                      </a:xfrm>
                      <a:prstGeom prst="moon">
                        <a:avLst>
                          <a:gd name="adj" fmla="val 49773"/>
                        </a:avLst>
                      </a:prstGeom>
                      <a:solidFill>
                        <a:srgbClr val="FFFFFF">
                          <a:alpha val="3922"/>
                        </a:srgbClr>
                      </a:solidFill>
                      <a:ln w="9525">
                        <a:noFill/>
                        <a:miter lim="800000"/>
                        <a:headEnd/>
                        <a:tailEnd/>
                      </a:ln>
                    </p:spPr>
                    <p:txBody>
                      <a:bodyPr wrap="none" anchor="ctr"/>
                      <a:lstStyle>
                        <a:defPPr>
                          <a:defRPr lang="en-US"/>
                        </a:defPPr>
                        <a:lvl1pPr algn="l" rtl="0" fontAlgn="base">
                          <a:spcBef>
                            <a:spcPct val="0"/>
                          </a:spcBef>
                          <a:spcAft>
                            <a:spcPct val="0"/>
                          </a:spcAft>
                          <a:defRPr kern="1200">
                            <a:solidFill>
                              <a:schemeClr val="tx1"/>
                            </a:solidFill>
                            <a:latin typeface="Amelia BT"/>
                            <a:ea typeface="宋体" pitchFamily="2" charset="-122"/>
                            <a:cs typeface="+mn-cs"/>
                          </a:defRPr>
                        </a:lvl1pPr>
                        <a:lvl2pPr marL="361950" indent="95250" algn="l" rtl="0" fontAlgn="base">
                          <a:spcBef>
                            <a:spcPct val="0"/>
                          </a:spcBef>
                          <a:spcAft>
                            <a:spcPct val="0"/>
                          </a:spcAft>
                          <a:defRPr kern="1200">
                            <a:solidFill>
                              <a:schemeClr val="tx1"/>
                            </a:solidFill>
                            <a:latin typeface="Amelia BT"/>
                            <a:ea typeface="宋体" pitchFamily="2" charset="-122"/>
                            <a:cs typeface="+mn-cs"/>
                          </a:defRPr>
                        </a:lvl2pPr>
                        <a:lvl3pPr marL="725488" indent="188913" algn="l" rtl="0" fontAlgn="base">
                          <a:spcBef>
                            <a:spcPct val="0"/>
                          </a:spcBef>
                          <a:spcAft>
                            <a:spcPct val="0"/>
                          </a:spcAft>
                          <a:defRPr kern="1200">
                            <a:solidFill>
                              <a:schemeClr val="tx1"/>
                            </a:solidFill>
                            <a:latin typeface="Amelia BT"/>
                            <a:ea typeface="宋体" pitchFamily="2" charset="-122"/>
                            <a:cs typeface="+mn-cs"/>
                          </a:defRPr>
                        </a:lvl3pPr>
                        <a:lvl4pPr marL="1087438" indent="284163" algn="l" rtl="0" fontAlgn="base">
                          <a:spcBef>
                            <a:spcPct val="0"/>
                          </a:spcBef>
                          <a:spcAft>
                            <a:spcPct val="0"/>
                          </a:spcAft>
                          <a:defRPr kern="1200">
                            <a:solidFill>
                              <a:schemeClr val="tx1"/>
                            </a:solidFill>
                            <a:latin typeface="Amelia BT"/>
                            <a:ea typeface="宋体" pitchFamily="2" charset="-122"/>
                            <a:cs typeface="+mn-cs"/>
                          </a:defRPr>
                        </a:lvl4pPr>
                        <a:lvl5pPr marL="1450975" indent="377825" algn="l" rtl="0" fontAlgn="base">
                          <a:spcBef>
                            <a:spcPct val="0"/>
                          </a:spcBef>
                          <a:spcAft>
                            <a:spcPct val="0"/>
                          </a:spcAft>
                          <a:defRPr kern="1200">
                            <a:solidFill>
                              <a:schemeClr val="tx1"/>
                            </a:solidFill>
                            <a:latin typeface="Amelia BT"/>
                            <a:ea typeface="宋体" pitchFamily="2" charset="-122"/>
                            <a:cs typeface="+mn-cs"/>
                          </a:defRPr>
                        </a:lvl5pPr>
                        <a:lvl6pPr marL="2286000" algn="l" defTabSz="914400" rtl="0" eaLnBrk="1" latinLnBrk="0" hangingPunct="1">
                          <a:defRPr kern="1200">
                            <a:solidFill>
                              <a:schemeClr val="tx1"/>
                            </a:solidFill>
                            <a:latin typeface="Amelia BT"/>
                            <a:ea typeface="宋体" pitchFamily="2" charset="-122"/>
                            <a:cs typeface="+mn-cs"/>
                          </a:defRPr>
                        </a:lvl6pPr>
                        <a:lvl7pPr marL="2743200" algn="l" defTabSz="914400" rtl="0" eaLnBrk="1" latinLnBrk="0" hangingPunct="1">
                          <a:defRPr kern="1200">
                            <a:solidFill>
                              <a:schemeClr val="tx1"/>
                            </a:solidFill>
                            <a:latin typeface="Amelia BT"/>
                            <a:ea typeface="宋体" pitchFamily="2" charset="-122"/>
                            <a:cs typeface="+mn-cs"/>
                          </a:defRPr>
                        </a:lvl7pPr>
                        <a:lvl8pPr marL="3200400" algn="l" defTabSz="914400" rtl="0" eaLnBrk="1" latinLnBrk="0" hangingPunct="1">
                          <a:defRPr kern="1200">
                            <a:solidFill>
                              <a:schemeClr val="tx1"/>
                            </a:solidFill>
                            <a:latin typeface="Amelia BT"/>
                            <a:ea typeface="宋体" pitchFamily="2" charset="-122"/>
                            <a:cs typeface="+mn-cs"/>
                          </a:defRPr>
                        </a:lvl8pPr>
                        <a:lvl9pPr marL="3657600" algn="l" defTabSz="914400" rtl="0" eaLnBrk="1" latinLnBrk="0" hangingPunct="1">
                          <a:defRPr kern="1200">
                            <a:solidFill>
                              <a:schemeClr val="tx1"/>
                            </a:solidFill>
                            <a:latin typeface="Amelia BT"/>
                            <a:ea typeface="宋体" pitchFamily="2" charset="-122"/>
                            <a:cs typeface="+mn-cs"/>
                          </a:defRPr>
                        </a:lvl9pPr>
                      </a:lstStyle>
                      <a:p>
                        <a:pPr algn="ctr">
                          <a:defRPr/>
                        </a:pPr>
                        <a:endParaRPr lang="zh-CN" altLang="en-US">
                          <a:solidFill>
                            <a:sysClr val="windowText" lastClr="000000"/>
                          </a:solidFill>
                          <a:latin typeface="+mn-lt"/>
                          <a:ea typeface="+mn-ea"/>
                          <a:cs typeface="+mn-ea"/>
                          <a:sym typeface="+mn-lt"/>
                        </a:endParaRPr>
                      </a:p>
                    </p:txBody>
                  </p:sp>
                  <p:sp>
                    <p:nvSpPr>
                      <p:cNvPr id="43" name="AutoShape 62"/>
                      <p:cNvSpPr>
                        <a:spLocks noChangeArrowheads="1"/>
                      </p:cNvSpPr>
                      <p:nvPr/>
                    </p:nvSpPr>
                    <p:spPr bwMode="gray">
                      <a:xfrm rot="6078281">
                        <a:off x="1997" y="2274"/>
                        <a:ext cx="228" cy="815"/>
                      </a:xfrm>
                      <a:prstGeom prst="moon">
                        <a:avLst>
                          <a:gd name="adj" fmla="val 49773"/>
                        </a:avLst>
                      </a:prstGeom>
                      <a:solidFill>
                        <a:srgbClr val="FFFFFF">
                          <a:alpha val="3922"/>
                        </a:srgbClr>
                      </a:solidFill>
                      <a:ln w="9525">
                        <a:noFill/>
                        <a:miter lim="800000"/>
                        <a:headEnd/>
                        <a:tailEnd/>
                      </a:ln>
                    </p:spPr>
                    <p:txBody>
                      <a:bodyPr wrap="none" anchor="ctr"/>
                      <a:lstStyle>
                        <a:defPPr>
                          <a:defRPr lang="en-US"/>
                        </a:defPPr>
                        <a:lvl1pPr algn="l" rtl="0" fontAlgn="base">
                          <a:spcBef>
                            <a:spcPct val="0"/>
                          </a:spcBef>
                          <a:spcAft>
                            <a:spcPct val="0"/>
                          </a:spcAft>
                          <a:defRPr kern="1200">
                            <a:solidFill>
                              <a:schemeClr val="tx1"/>
                            </a:solidFill>
                            <a:latin typeface="Amelia BT"/>
                            <a:ea typeface="宋体" pitchFamily="2" charset="-122"/>
                            <a:cs typeface="+mn-cs"/>
                          </a:defRPr>
                        </a:lvl1pPr>
                        <a:lvl2pPr marL="361950" indent="95250" algn="l" rtl="0" fontAlgn="base">
                          <a:spcBef>
                            <a:spcPct val="0"/>
                          </a:spcBef>
                          <a:spcAft>
                            <a:spcPct val="0"/>
                          </a:spcAft>
                          <a:defRPr kern="1200">
                            <a:solidFill>
                              <a:schemeClr val="tx1"/>
                            </a:solidFill>
                            <a:latin typeface="Amelia BT"/>
                            <a:ea typeface="宋体" pitchFamily="2" charset="-122"/>
                            <a:cs typeface="+mn-cs"/>
                          </a:defRPr>
                        </a:lvl2pPr>
                        <a:lvl3pPr marL="725488" indent="188913" algn="l" rtl="0" fontAlgn="base">
                          <a:spcBef>
                            <a:spcPct val="0"/>
                          </a:spcBef>
                          <a:spcAft>
                            <a:spcPct val="0"/>
                          </a:spcAft>
                          <a:defRPr kern="1200">
                            <a:solidFill>
                              <a:schemeClr val="tx1"/>
                            </a:solidFill>
                            <a:latin typeface="Amelia BT"/>
                            <a:ea typeface="宋体" pitchFamily="2" charset="-122"/>
                            <a:cs typeface="+mn-cs"/>
                          </a:defRPr>
                        </a:lvl3pPr>
                        <a:lvl4pPr marL="1087438" indent="284163" algn="l" rtl="0" fontAlgn="base">
                          <a:spcBef>
                            <a:spcPct val="0"/>
                          </a:spcBef>
                          <a:spcAft>
                            <a:spcPct val="0"/>
                          </a:spcAft>
                          <a:defRPr kern="1200">
                            <a:solidFill>
                              <a:schemeClr val="tx1"/>
                            </a:solidFill>
                            <a:latin typeface="Amelia BT"/>
                            <a:ea typeface="宋体" pitchFamily="2" charset="-122"/>
                            <a:cs typeface="+mn-cs"/>
                          </a:defRPr>
                        </a:lvl4pPr>
                        <a:lvl5pPr marL="1450975" indent="377825" algn="l" rtl="0" fontAlgn="base">
                          <a:spcBef>
                            <a:spcPct val="0"/>
                          </a:spcBef>
                          <a:spcAft>
                            <a:spcPct val="0"/>
                          </a:spcAft>
                          <a:defRPr kern="1200">
                            <a:solidFill>
                              <a:schemeClr val="tx1"/>
                            </a:solidFill>
                            <a:latin typeface="Amelia BT"/>
                            <a:ea typeface="宋体" pitchFamily="2" charset="-122"/>
                            <a:cs typeface="+mn-cs"/>
                          </a:defRPr>
                        </a:lvl5pPr>
                        <a:lvl6pPr marL="2286000" algn="l" defTabSz="914400" rtl="0" eaLnBrk="1" latinLnBrk="0" hangingPunct="1">
                          <a:defRPr kern="1200">
                            <a:solidFill>
                              <a:schemeClr val="tx1"/>
                            </a:solidFill>
                            <a:latin typeface="Amelia BT"/>
                            <a:ea typeface="宋体" pitchFamily="2" charset="-122"/>
                            <a:cs typeface="+mn-cs"/>
                          </a:defRPr>
                        </a:lvl6pPr>
                        <a:lvl7pPr marL="2743200" algn="l" defTabSz="914400" rtl="0" eaLnBrk="1" latinLnBrk="0" hangingPunct="1">
                          <a:defRPr kern="1200">
                            <a:solidFill>
                              <a:schemeClr val="tx1"/>
                            </a:solidFill>
                            <a:latin typeface="Amelia BT"/>
                            <a:ea typeface="宋体" pitchFamily="2" charset="-122"/>
                            <a:cs typeface="+mn-cs"/>
                          </a:defRPr>
                        </a:lvl7pPr>
                        <a:lvl8pPr marL="3200400" algn="l" defTabSz="914400" rtl="0" eaLnBrk="1" latinLnBrk="0" hangingPunct="1">
                          <a:defRPr kern="1200">
                            <a:solidFill>
                              <a:schemeClr val="tx1"/>
                            </a:solidFill>
                            <a:latin typeface="Amelia BT"/>
                            <a:ea typeface="宋体" pitchFamily="2" charset="-122"/>
                            <a:cs typeface="+mn-cs"/>
                          </a:defRPr>
                        </a:lvl8pPr>
                        <a:lvl9pPr marL="3657600" algn="l" defTabSz="914400" rtl="0" eaLnBrk="1" latinLnBrk="0" hangingPunct="1">
                          <a:defRPr kern="1200">
                            <a:solidFill>
                              <a:schemeClr val="tx1"/>
                            </a:solidFill>
                            <a:latin typeface="Amelia BT"/>
                            <a:ea typeface="宋体" pitchFamily="2" charset="-122"/>
                            <a:cs typeface="+mn-cs"/>
                          </a:defRPr>
                        </a:lvl9pPr>
                      </a:lstStyle>
                      <a:p>
                        <a:pPr algn="ctr">
                          <a:defRPr/>
                        </a:pPr>
                        <a:endParaRPr lang="zh-CN" altLang="en-US">
                          <a:solidFill>
                            <a:sysClr val="windowText" lastClr="000000"/>
                          </a:solidFill>
                          <a:latin typeface="+mn-lt"/>
                          <a:ea typeface="+mn-ea"/>
                          <a:cs typeface="+mn-ea"/>
                          <a:sym typeface="+mn-lt"/>
                        </a:endParaRPr>
                      </a:p>
                    </p:txBody>
                  </p:sp>
                  <p:sp>
                    <p:nvSpPr>
                      <p:cNvPr id="44" name="AutoShape 63"/>
                      <p:cNvSpPr>
                        <a:spLocks noChangeArrowheads="1"/>
                      </p:cNvSpPr>
                      <p:nvPr/>
                    </p:nvSpPr>
                    <p:spPr bwMode="gray">
                      <a:xfrm rot="6373927">
                        <a:off x="2073" y="2297"/>
                        <a:ext cx="228" cy="815"/>
                      </a:xfrm>
                      <a:prstGeom prst="moon">
                        <a:avLst>
                          <a:gd name="adj" fmla="val 49773"/>
                        </a:avLst>
                      </a:prstGeom>
                      <a:solidFill>
                        <a:srgbClr val="FFFFFF">
                          <a:alpha val="3922"/>
                        </a:srgbClr>
                      </a:solidFill>
                      <a:ln w="9525">
                        <a:noFill/>
                        <a:miter lim="800000"/>
                        <a:headEnd/>
                        <a:tailEnd/>
                      </a:ln>
                    </p:spPr>
                    <p:txBody>
                      <a:bodyPr wrap="none" anchor="ctr"/>
                      <a:lstStyle>
                        <a:defPPr>
                          <a:defRPr lang="en-US"/>
                        </a:defPPr>
                        <a:lvl1pPr algn="l" rtl="0" fontAlgn="base">
                          <a:spcBef>
                            <a:spcPct val="0"/>
                          </a:spcBef>
                          <a:spcAft>
                            <a:spcPct val="0"/>
                          </a:spcAft>
                          <a:defRPr kern="1200">
                            <a:solidFill>
                              <a:schemeClr val="tx1"/>
                            </a:solidFill>
                            <a:latin typeface="Amelia BT"/>
                            <a:ea typeface="宋体" pitchFamily="2" charset="-122"/>
                            <a:cs typeface="+mn-cs"/>
                          </a:defRPr>
                        </a:lvl1pPr>
                        <a:lvl2pPr marL="361950" indent="95250" algn="l" rtl="0" fontAlgn="base">
                          <a:spcBef>
                            <a:spcPct val="0"/>
                          </a:spcBef>
                          <a:spcAft>
                            <a:spcPct val="0"/>
                          </a:spcAft>
                          <a:defRPr kern="1200">
                            <a:solidFill>
                              <a:schemeClr val="tx1"/>
                            </a:solidFill>
                            <a:latin typeface="Amelia BT"/>
                            <a:ea typeface="宋体" pitchFamily="2" charset="-122"/>
                            <a:cs typeface="+mn-cs"/>
                          </a:defRPr>
                        </a:lvl2pPr>
                        <a:lvl3pPr marL="725488" indent="188913" algn="l" rtl="0" fontAlgn="base">
                          <a:spcBef>
                            <a:spcPct val="0"/>
                          </a:spcBef>
                          <a:spcAft>
                            <a:spcPct val="0"/>
                          </a:spcAft>
                          <a:defRPr kern="1200">
                            <a:solidFill>
                              <a:schemeClr val="tx1"/>
                            </a:solidFill>
                            <a:latin typeface="Amelia BT"/>
                            <a:ea typeface="宋体" pitchFamily="2" charset="-122"/>
                            <a:cs typeface="+mn-cs"/>
                          </a:defRPr>
                        </a:lvl3pPr>
                        <a:lvl4pPr marL="1087438" indent="284163" algn="l" rtl="0" fontAlgn="base">
                          <a:spcBef>
                            <a:spcPct val="0"/>
                          </a:spcBef>
                          <a:spcAft>
                            <a:spcPct val="0"/>
                          </a:spcAft>
                          <a:defRPr kern="1200">
                            <a:solidFill>
                              <a:schemeClr val="tx1"/>
                            </a:solidFill>
                            <a:latin typeface="Amelia BT"/>
                            <a:ea typeface="宋体" pitchFamily="2" charset="-122"/>
                            <a:cs typeface="+mn-cs"/>
                          </a:defRPr>
                        </a:lvl4pPr>
                        <a:lvl5pPr marL="1450975" indent="377825" algn="l" rtl="0" fontAlgn="base">
                          <a:spcBef>
                            <a:spcPct val="0"/>
                          </a:spcBef>
                          <a:spcAft>
                            <a:spcPct val="0"/>
                          </a:spcAft>
                          <a:defRPr kern="1200">
                            <a:solidFill>
                              <a:schemeClr val="tx1"/>
                            </a:solidFill>
                            <a:latin typeface="Amelia BT"/>
                            <a:ea typeface="宋体" pitchFamily="2" charset="-122"/>
                            <a:cs typeface="+mn-cs"/>
                          </a:defRPr>
                        </a:lvl5pPr>
                        <a:lvl6pPr marL="2286000" algn="l" defTabSz="914400" rtl="0" eaLnBrk="1" latinLnBrk="0" hangingPunct="1">
                          <a:defRPr kern="1200">
                            <a:solidFill>
                              <a:schemeClr val="tx1"/>
                            </a:solidFill>
                            <a:latin typeface="Amelia BT"/>
                            <a:ea typeface="宋体" pitchFamily="2" charset="-122"/>
                            <a:cs typeface="+mn-cs"/>
                          </a:defRPr>
                        </a:lvl6pPr>
                        <a:lvl7pPr marL="2743200" algn="l" defTabSz="914400" rtl="0" eaLnBrk="1" latinLnBrk="0" hangingPunct="1">
                          <a:defRPr kern="1200">
                            <a:solidFill>
                              <a:schemeClr val="tx1"/>
                            </a:solidFill>
                            <a:latin typeface="Amelia BT"/>
                            <a:ea typeface="宋体" pitchFamily="2" charset="-122"/>
                            <a:cs typeface="+mn-cs"/>
                          </a:defRPr>
                        </a:lvl7pPr>
                        <a:lvl8pPr marL="3200400" algn="l" defTabSz="914400" rtl="0" eaLnBrk="1" latinLnBrk="0" hangingPunct="1">
                          <a:defRPr kern="1200">
                            <a:solidFill>
                              <a:schemeClr val="tx1"/>
                            </a:solidFill>
                            <a:latin typeface="Amelia BT"/>
                            <a:ea typeface="宋体" pitchFamily="2" charset="-122"/>
                            <a:cs typeface="+mn-cs"/>
                          </a:defRPr>
                        </a:lvl8pPr>
                        <a:lvl9pPr marL="3657600" algn="l" defTabSz="914400" rtl="0" eaLnBrk="1" latinLnBrk="0" hangingPunct="1">
                          <a:defRPr kern="1200">
                            <a:solidFill>
                              <a:schemeClr val="tx1"/>
                            </a:solidFill>
                            <a:latin typeface="Amelia BT"/>
                            <a:ea typeface="宋体" pitchFamily="2" charset="-122"/>
                            <a:cs typeface="+mn-cs"/>
                          </a:defRPr>
                        </a:lvl9pPr>
                      </a:lstStyle>
                      <a:p>
                        <a:pPr algn="ctr">
                          <a:defRPr/>
                        </a:pPr>
                        <a:endParaRPr lang="zh-CN" altLang="en-US">
                          <a:solidFill>
                            <a:sysClr val="windowText" lastClr="000000"/>
                          </a:solidFill>
                          <a:latin typeface="+mn-lt"/>
                          <a:ea typeface="+mn-ea"/>
                          <a:cs typeface="+mn-ea"/>
                          <a:sym typeface="+mn-lt"/>
                        </a:endParaRPr>
                      </a:p>
                    </p:txBody>
                  </p:sp>
                  <p:sp>
                    <p:nvSpPr>
                      <p:cNvPr id="45" name="AutoShape 64"/>
                      <p:cNvSpPr>
                        <a:spLocks noChangeArrowheads="1"/>
                      </p:cNvSpPr>
                      <p:nvPr/>
                    </p:nvSpPr>
                    <p:spPr bwMode="gray">
                      <a:xfrm rot="6906312">
                        <a:off x="2162" y="2328"/>
                        <a:ext cx="228" cy="815"/>
                      </a:xfrm>
                      <a:prstGeom prst="moon">
                        <a:avLst>
                          <a:gd name="adj" fmla="val 49773"/>
                        </a:avLst>
                      </a:prstGeom>
                      <a:solidFill>
                        <a:srgbClr val="FFFFFF">
                          <a:alpha val="3922"/>
                        </a:srgbClr>
                      </a:solidFill>
                      <a:ln w="9525">
                        <a:noFill/>
                        <a:miter lim="800000"/>
                        <a:headEnd/>
                        <a:tailEnd/>
                      </a:ln>
                    </p:spPr>
                    <p:txBody>
                      <a:bodyPr wrap="none" anchor="ctr"/>
                      <a:lstStyle>
                        <a:defPPr>
                          <a:defRPr lang="en-US"/>
                        </a:defPPr>
                        <a:lvl1pPr algn="l" rtl="0" fontAlgn="base">
                          <a:spcBef>
                            <a:spcPct val="0"/>
                          </a:spcBef>
                          <a:spcAft>
                            <a:spcPct val="0"/>
                          </a:spcAft>
                          <a:defRPr kern="1200">
                            <a:solidFill>
                              <a:schemeClr val="tx1"/>
                            </a:solidFill>
                            <a:latin typeface="Amelia BT"/>
                            <a:ea typeface="宋体" pitchFamily="2" charset="-122"/>
                            <a:cs typeface="+mn-cs"/>
                          </a:defRPr>
                        </a:lvl1pPr>
                        <a:lvl2pPr marL="361950" indent="95250" algn="l" rtl="0" fontAlgn="base">
                          <a:spcBef>
                            <a:spcPct val="0"/>
                          </a:spcBef>
                          <a:spcAft>
                            <a:spcPct val="0"/>
                          </a:spcAft>
                          <a:defRPr kern="1200">
                            <a:solidFill>
                              <a:schemeClr val="tx1"/>
                            </a:solidFill>
                            <a:latin typeface="Amelia BT"/>
                            <a:ea typeface="宋体" pitchFamily="2" charset="-122"/>
                            <a:cs typeface="+mn-cs"/>
                          </a:defRPr>
                        </a:lvl2pPr>
                        <a:lvl3pPr marL="725488" indent="188913" algn="l" rtl="0" fontAlgn="base">
                          <a:spcBef>
                            <a:spcPct val="0"/>
                          </a:spcBef>
                          <a:spcAft>
                            <a:spcPct val="0"/>
                          </a:spcAft>
                          <a:defRPr kern="1200">
                            <a:solidFill>
                              <a:schemeClr val="tx1"/>
                            </a:solidFill>
                            <a:latin typeface="Amelia BT"/>
                            <a:ea typeface="宋体" pitchFamily="2" charset="-122"/>
                            <a:cs typeface="+mn-cs"/>
                          </a:defRPr>
                        </a:lvl3pPr>
                        <a:lvl4pPr marL="1087438" indent="284163" algn="l" rtl="0" fontAlgn="base">
                          <a:spcBef>
                            <a:spcPct val="0"/>
                          </a:spcBef>
                          <a:spcAft>
                            <a:spcPct val="0"/>
                          </a:spcAft>
                          <a:defRPr kern="1200">
                            <a:solidFill>
                              <a:schemeClr val="tx1"/>
                            </a:solidFill>
                            <a:latin typeface="Amelia BT"/>
                            <a:ea typeface="宋体" pitchFamily="2" charset="-122"/>
                            <a:cs typeface="+mn-cs"/>
                          </a:defRPr>
                        </a:lvl4pPr>
                        <a:lvl5pPr marL="1450975" indent="377825" algn="l" rtl="0" fontAlgn="base">
                          <a:spcBef>
                            <a:spcPct val="0"/>
                          </a:spcBef>
                          <a:spcAft>
                            <a:spcPct val="0"/>
                          </a:spcAft>
                          <a:defRPr kern="1200">
                            <a:solidFill>
                              <a:schemeClr val="tx1"/>
                            </a:solidFill>
                            <a:latin typeface="Amelia BT"/>
                            <a:ea typeface="宋体" pitchFamily="2" charset="-122"/>
                            <a:cs typeface="+mn-cs"/>
                          </a:defRPr>
                        </a:lvl5pPr>
                        <a:lvl6pPr marL="2286000" algn="l" defTabSz="914400" rtl="0" eaLnBrk="1" latinLnBrk="0" hangingPunct="1">
                          <a:defRPr kern="1200">
                            <a:solidFill>
                              <a:schemeClr val="tx1"/>
                            </a:solidFill>
                            <a:latin typeface="Amelia BT"/>
                            <a:ea typeface="宋体" pitchFamily="2" charset="-122"/>
                            <a:cs typeface="+mn-cs"/>
                          </a:defRPr>
                        </a:lvl6pPr>
                        <a:lvl7pPr marL="2743200" algn="l" defTabSz="914400" rtl="0" eaLnBrk="1" latinLnBrk="0" hangingPunct="1">
                          <a:defRPr kern="1200">
                            <a:solidFill>
                              <a:schemeClr val="tx1"/>
                            </a:solidFill>
                            <a:latin typeface="Amelia BT"/>
                            <a:ea typeface="宋体" pitchFamily="2" charset="-122"/>
                            <a:cs typeface="+mn-cs"/>
                          </a:defRPr>
                        </a:lvl7pPr>
                        <a:lvl8pPr marL="3200400" algn="l" defTabSz="914400" rtl="0" eaLnBrk="1" latinLnBrk="0" hangingPunct="1">
                          <a:defRPr kern="1200">
                            <a:solidFill>
                              <a:schemeClr val="tx1"/>
                            </a:solidFill>
                            <a:latin typeface="Amelia BT"/>
                            <a:ea typeface="宋体" pitchFamily="2" charset="-122"/>
                            <a:cs typeface="+mn-cs"/>
                          </a:defRPr>
                        </a:lvl8pPr>
                        <a:lvl9pPr marL="3657600" algn="l" defTabSz="914400" rtl="0" eaLnBrk="1" latinLnBrk="0" hangingPunct="1">
                          <a:defRPr kern="1200">
                            <a:solidFill>
                              <a:schemeClr val="tx1"/>
                            </a:solidFill>
                            <a:latin typeface="Amelia BT"/>
                            <a:ea typeface="宋体" pitchFamily="2" charset="-122"/>
                            <a:cs typeface="+mn-cs"/>
                          </a:defRPr>
                        </a:lvl9pPr>
                      </a:lstStyle>
                      <a:p>
                        <a:pPr algn="ctr">
                          <a:defRPr/>
                        </a:pPr>
                        <a:endParaRPr lang="zh-CN" altLang="en-US">
                          <a:solidFill>
                            <a:sysClr val="windowText" lastClr="000000"/>
                          </a:solidFill>
                          <a:latin typeface="+mn-lt"/>
                          <a:ea typeface="+mn-ea"/>
                          <a:cs typeface="+mn-ea"/>
                          <a:sym typeface="+mn-lt"/>
                        </a:endParaRPr>
                      </a:p>
                    </p:txBody>
                  </p:sp>
                </p:grpSp>
              </p:grpSp>
            </p:grpSp>
            <p:sp>
              <p:nvSpPr>
                <p:cNvPr id="35" name="Text Box 110"/>
                <p:cNvSpPr txBox="1">
                  <a:spLocks noChangeArrowheads="1"/>
                </p:cNvSpPr>
                <p:nvPr/>
              </p:nvSpPr>
              <p:spPr bwMode="gray">
                <a:xfrm>
                  <a:off x="1068388" y="3563401"/>
                  <a:ext cx="1044575" cy="602028"/>
                </a:xfrm>
                <a:prstGeom prst="rect">
                  <a:avLst/>
                </a:prstGeom>
                <a:noFill/>
                <a:ln w="9525">
                  <a:noFill/>
                  <a:miter lim="800000"/>
                  <a:headEnd/>
                  <a:tailEnd/>
                </a:ln>
              </p:spPr>
              <p:txBody>
                <a:bodyPr>
                  <a:spAutoFit/>
                </a:bodyPr>
                <a:lstStyle>
                  <a:defPPr>
                    <a:defRPr lang="en-US"/>
                  </a:defPPr>
                  <a:lvl1pPr algn="l" rtl="0" fontAlgn="base">
                    <a:spcBef>
                      <a:spcPct val="0"/>
                    </a:spcBef>
                    <a:spcAft>
                      <a:spcPct val="0"/>
                    </a:spcAft>
                    <a:defRPr kern="1200">
                      <a:solidFill>
                        <a:schemeClr val="tx1"/>
                      </a:solidFill>
                      <a:latin typeface="Amelia BT"/>
                      <a:ea typeface="宋体" pitchFamily="2" charset="-122"/>
                      <a:cs typeface="+mn-cs"/>
                    </a:defRPr>
                  </a:lvl1pPr>
                  <a:lvl2pPr marL="361950" indent="95250" algn="l" rtl="0" fontAlgn="base">
                    <a:spcBef>
                      <a:spcPct val="0"/>
                    </a:spcBef>
                    <a:spcAft>
                      <a:spcPct val="0"/>
                    </a:spcAft>
                    <a:defRPr kern="1200">
                      <a:solidFill>
                        <a:schemeClr val="tx1"/>
                      </a:solidFill>
                      <a:latin typeface="Amelia BT"/>
                      <a:ea typeface="宋体" pitchFamily="2" charset="-122"/>
                      <a:cs typeface="+mn-cs"/>
                    </a:defRPr>
                  </a:lvl2pPr>
                  <a:lvl3pPr marL="725488" indent="188913" algn="l" rtl="0" fontAlgn="base">
                    <a:spcBef>
                      <a:spcPct val="0"/>
                    </a:spcBef>
                    <a:spcAft>
                      <a:spcPct val="0"/>
                    </a:spcAft>
                    <a:defRPr kern="1200">
                      <a:solidFill>
                        <a:schemeClr val="tx1"/>
                      </a:solidFill>
                      <a:latin typeface="Amelia BT"/>
                      <a:ea typeface="宋体" pitchFamily="2" charset="-122"/>
                      <a:cs typeface="+mn-cs"/>
                    </a:defRPr>
                  </a:lvl3pPr>
                  <a:lvl4pPr marL="1087438" indent="284163" algn="l" rtl="0" fontAlgn="base">
                    <a:spcBef>
                      <a:spcPct val="0"/>
                    </a:spcBef>
                    <a:spcAft>
                      <a:spcPct val="0"/>
                    </a:spcAft>
                    <a:defRPr kern="1200">
                      <a:solidFill>
                        <a:schemeClr val="tx1"/>
                      </a:solidFill>
                      <a:latin typeface="Amelia BT"/>
                      <a:ea typeface="宋体" pitchFamily="2" charset="-122"/>
                      <a:cs typeface="+mn-cs"/>
                    </a:defRPr>
                  </a:lvl4pPr>
                  <a:lvl5pPr marL="1450975" indent="377825" algn="l" rtl="0" fontAlgn="base">
                    <a:spcBef>
                      <a:spcPct val="0"/>
                    </a:spcBef>
                    <a:spcAft>
                      <a:spcPct val="0"/>
                    </a:spcAft>
                    <a:defRPr kern="1200">
                      <a:solidFill>
                        <a:schemeClr val="tx1"/>
                      </a:solidFill>
                      <a:latin typeface="Amelia BT"/>
                      <a:ea typeface="宋体" pitchFamily="2" charset="-122"/>
                      <a:cs typeface="+mn-cs"/>
                    </a:defRPr>
                  </a:lvl5pPr>
                  <a:lvl6pPr marL="2286000" algn="l" defTabSz="914400" rtl="0" eaLnBrk="1" latinLnBrk="0" hangingPunct="1">
                    <a:defRPr kern="1200">
                      <a:solidFill>
                        <a:schemeClr val="tx1"/>
                      </a:solidFill>
                      <a:latin typeface="Amelia BT"/>
                      <a:ea typeface="宋体" pitchFamily="2" charset="-122"/>
                      <a:cs typeface="+mn-cs"/>
                    </a:defRPr>
                  </a:lvl6pPr>
                  <a:lvl7pPr marL="2743200" algn="l" defTabSz="914400" rtl="0" eaLnBrk="1" latinLnBrk="0" hangingPunct="1">
                    <a:defRPr kern="1200">
                      <a:solidFill>
                        <a:schemeClr val="tx1"/>
                      </a:solidFill>
                      <a:latin typeface="Amelia BT"/>
                      <a:ea typeface="宋体" pitchFamily="2" charset="-122"/>
                      <a:cs typeface="+mn-cs"/>
                    </a:defRPr>
                  </a:lvl7pPr>
                  <a:lvl8pPr marL="3200400" algn="l" defTabSz="914400" rtl="0" eaLnBrk="1" latinLnBrk="0" hangingPunct="1">
                    <a:defRPr kern="1200">
                      <a:solidFill>
                        <a:schemeClr val="tx1"/>
                      </a:solidFill>
                      <a:latin typeface="Amelia BT"/>
                      <a:ea typeface="宋体" pitchFamily="2" charset="-122"/>
                      <a:cs typeface="+mn-cs"/>
                    </a:defRPr>
                  </a:lvl8pPr>
                  <a:lvl9pPr marL="3657600" algn="l" defTabSz="914400" rtl="0" eaLnBrk="1" latinLnBrk="0" hangingPunct="1">
                    <a:defRPr kern="1200">
                      <a:solidFill>
                        <a:schemeClr val="tx1"/>
                      </a:solidFill>
                      <a:latin typeface="Amelia BT"/>
                      <a:ea typeface="宋体" pitchFamily="2" charset="-122"/>
                      <a:cs typeface="+mn-cs"/>
                    </a:defRPr>
                  </a:lvl9pPr>
                </a:lstStyle>
                <a:p>
                  <a:pPr marL="120650" indent="-120650" algn="ctr">
                    <a:defRPr/>
                  </a:pPr>
                  <a:r>
                    <a:rPr lang="zh-CN" altLang="en-US" sz="1600" b="1" dirty="0">
                      <a:solidFill>
                        <a:schemeClr val="bg1"/>
                      </a:solidFill>
                      <a:latin typeface="微软雅黑" pitchFamily="34" charset="-122"/>
                      <a:ea typeface="微软雅黑" pitchFamily="34" charset="-122"/>
                      <a:cs typeface="+mn-ea"/>
                      <a:sym typeface="+mn-lt"/>
                    </a:rPr>
                    <a:t>本地运行模式</a:t>
                  </a:r>
                </a:p>
              </p:txBody>
            </p:sp>
            <p:pic>
              <p:nvPicPr>
                <p:cNvPr id="36" name="Picture 122" descr="Picture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04913" y="3316288"/>
                  <a:ext cx="8255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0" name="Rectangle 127"/>
              <p:cNvSpPr>
                <a:spLocks noChangeArrowheads="1"/>
              </p:cNvSpPr>
              <p:nvPr/>
            </p:nvSpPr>
            <p:spPr bwMode="ltGray">
              <a:xfrm>
                <a:off x="1157288" y="3997324"/>
                <a:ext cx="990600" cy="74048"/>
              </a:xfrm>
              <a:prstGeom prst="rect">
                <a:avLst/>
              </a:prstGeom>
              <a:solidFill>
                <a:schemeClr val="bg1">
                  <a:lumMod val="65000"/>
                </a:schemeClr>
              </a:solidFill>
              <a:ln w="9525" algn="ctr">
                <a:noFill/>
                <a:miter lim="800000"/>
                <a:headEnd/>
                <a:tailEnd/>
              </a:ln>
            </p:spPr>
            <p:txBody>
              <a:bodyPr wrap="none" anchor="ctr"/>
              <a:lstStyle>
                <a:defPPr>
                  <a:defRPr lang="en-US"/>
                </a:defPPr>
                <a:lvl1pPr algn="l" rtl="0" fontAlgn="base">
                  <a:spcBef>
                    <a:spcPct val="0"/>
                  </a:spcBef>
                  <a:spcAft>
                    <a:spcPct val="0"/>
                  </a:spcAft>
                  <a:defRPr kern="1200">
                    <a:solidFill>
                      <a:schemeClr val="tx1"/>
                    </a:solidFill>
                    <a:latin typeface="Amelia BT"/>
                    <a:ea typeface="宋体" pitchFamily="2" charset="-122"/>
                    <a:cs typeface="+mn-cs"/>
                  </a:defRPr>
                </a:lvl1pPr>
                <a:lvl2pPr marL="361950" indent="95250" algn="l" rtl="0" fontAlgn="base">
                  <a:spcBef>
                    <a:spcPct val="0"/>
                  </a:spcBef>
                  <a:spcAft>
                    <a:spcPct val="0"/>
                  </a:spcAft>
                  <a:defRPr kern="1200">
                    <a:solidFill>
                      <a:schemeClr val="tx1"/>
                    </a:solidFill>
                    <a:latin typeface="Amelia BT"/>
                    <a:ea typeface="宋体" pitchFamily="2" charset="-122"/>
                    <a:cs typeface="+mn-cs"/>
                  </a:defRPr>
                </a:lvl2pPr>
                <a:lvl3pPr marL="725488" indent="188913" algn="l" rtl="0" fontAlgn="base">
                  <a:spcBef>
                    <a:spcPct val="0"/>
                  </a:spcBef>
                  <a:spcAft>
                    <a:spcPct val="0"/>
                  </a:spcAft>
                  <a:defRPr kern="1200">
                    <a:solidFill>
                      <a:schemeClr val="tx1"/>
                    </a:solidFill>
                    <a:latin typeface="Amelia BT"/>
                    <a:ea typeface="宋体" pitchFamily="2" charset="-122"/>
                    <a:cs typeface="+mn-cs"/>
                  </a:defRPr>
                </a:lvl3pPr>
                <a:lvl4pPr marL="1087438" indent="284163" algn="l" rtl="0" fontAlgn="base">
                  <a:spcBef>
                    <a:spcPct val="0"/>
                  </a:spcBef>
                  <a:spcAft>
                    <a:spcPct val="0"/>
                  </a:spcAft>
                  <a:defRPr kern="1200">
                    <a:solidFill>
                      <a:schemeClr val="tx1"/>
                    </a:solidFill>
                    <a:latin typeface="Amelia BT"/>
                    <a:ea typeface="宋体" pitchFamily="2" charset="-122"/>
                    <a:cs typeface="+mn-cs"/>
                  </a:defRPr>
                </a:lvl4pPr>
                <a:lvl5pPr marL="1450975" indent="377825" algn="l" rtl="0" fontAlgn="base">
                  <a:spcBef>
                    <a:spcPct val="0"/>
                  </a:spcBef>
                  <a:spcAft>
                    <a:spcPct val="0"/>
                  </a:spcAft>
                  <a:defRPr kern="1200">
                    <a:solidFill>
                      <a:schemeClr val="tx1"/>
                    </a:solidFill>
                    <a:latin typeface="Amelia BT"/>
                    <a:ea typeface="宋体" pitchFamily="2" charset="-122"/>
                    <a:cs typeface="+mn-cs"/>
                  </a:defRPr>
                </a:lvl5pPr>
                <a:lvl6pPr marL="2286000" algn="l" defTabSz="914400" rtl="0" eaLnBrk="1" latinLnBrk="0" hangingPunct="1">
                  <a:defRPr kern="1200">
                    <a:solidFill>
                      <a:schemeClr val="tx1"/>
                    </a:solidFill>
                    <a:latin typeface="Amelia BT"/>
                    <a:ea typeface="宋体" pitchFamily="2" charset="-122"/>
                    <a:cs typeface="+mn-cs"/>
                  </a:defRPr>
                </a:lvl6pPr>
                <a:lvl7pPr marL="2743200" algn="l" defTabSz="914400" rtl="0" eaLnBrk="1" latinLnBrk="0" hangingPunct="1">
                  <a:defRPr kern="1200">
                    <a:solidFill>
                      <a:schemeClr val="tx1"/>
                    </a:solidFill>
                    <a:latin typeface="Amelia BT"/>
                    <a:ea typeface="宋体" pitchFamily="2" charset="-122"/>
                    <a:cs typeface="+mn-cs"/>
                  </a:defRPr>
                </a:lvl7pPr>
                <a:lvl8pPr marL="3200400" algn="l" defTabSz="914400" rtl="0" eaLnBrk="1" latinLnBrk="0" hangingPunct="1">
                  <a:defRPr kern="1200">
                    <a:solidFill>
                      <a:schemeClr val="tx1"/>
                    </a:solidFill>
                    <a:latin typeface="Amelia BT"/>
                    <a:ea typeface="宋体" pitchFamily="2" charset="-122"/>
                    <a:cs typeface="+mn-cs"/>
                  </a:defRPr>
                </a:lvl8pPr>
                <a:lvl9pPr marL="3657600" algn="l" defTabSz="914400" rtl="0" eaLnBrk="1" latinLnBrk="0" hangingPunct="1">
                  <a:defRPr kern="1200">
                    <a:solidFill>
                      <a:schemeClr val="tx1"/>
                    </a:solidFill>
                    <a:latin typeface="Amelia BT"/>
                    <a:ea typeface="宋体" pitchFamily="2" charset="-122"/>
                    <a:cs typeface="+mn-cs"/>
                  </a:defRPr>
                </a:lvl9pPr>
              </a:lstStyle>
              <a:p>
                <a:pPr algn="ctr">
                  <a:defRPr/>
                </a:pPr>
                <a:endParaRPr lang="zh-CN" altLang="en-US">
                  <a:latin typeface="+mn-lt"/>
                  <a:ea typeface="+mn-ea"/>
                  <a:cs typeface="+mn-ea"/>
                  <a:sym typeface="+mn-lt"/>
                </a:endParaRPr>
              </a:p>
            </p:txBody>
          </p:sp>
          <p:sp>
            <p:nvSpPr>
              <p:cNvPr id="52" name="AutoShape 134"/>
              <p:cNvSpPr>
                <a:spLocks noChangeArrowheads="1"/>
              </p:cNvSpPr>
              <p:nvPr/>
            </p:nvSpPr>
            <p:spPr bwMode="ltGray">
              <a:xfrm flipV="1">
                <a:off x="2062955" y="3299180"/>
                <a:ext cx="1319213" cy="1405376"/>
              </a:xfrm>
              <a:custGeom>
                <a:avLst/>
                <a:gdLst>
                  <a:gd name="T0" fmla="*/ 416 w 21600"/>
                  <a:gd name="T1" fmla="*/ 0 h 21600"/>
                  <a:gd name="T2" fmla="*/ 23 w 21600"/>
                  <a:gd name="T3" fmla="*/ 450 h 21600"/>
                  <a:gd name="T4" fmla="*/ 416 w 21600"/>
                  <a:gd name="T5" fmla="*/ 51 h 21600"/>
                  <a:gd name="T6" fmla="*/ 808 w 21600"/>
                  <a:gd name="T7" fmla="*/ 450 h 21600"/>
                  <a:gd name="T8" fmla="*/ 0 60000 65536"/>
                  <a:gd name="T9" fmla="*/ 0 60000 65536"/>
                  <a:gd name="T10" fmla="*/ 0 60000 65536"/>
                  <a:gd name="T11" fmla="*/ 0 60000 65536"/>
                  <a:gd name="T12" fmla="*/ 416 w 21600"/>
                  <a:gd name="T13" fmla="*/ 0 h 21600"/>
                  <a:gd name="T14" fmla="*/ 21184 w 21600"/>
                  <a:gd name="T15" fmla="*/ 13396 h 21600"/>
                </a:gdLst>
                <a:ahLst/>
                <a:cxnLst>
                  <a:cxn ang="T8">
                    <a:pos x="T0" y="T1"/>
                  </a:cxn>
                  <a:cxn ang="T9">
                    <a:pos x="T2" y="T3"/>
                  </a:cxn>
                  <a:cxn ang="T10">
                    <a:pos x="T4" y="T5"/>
                  </a:cxn>
                  <a:cxn ang="T11">
                    <a:pos x="T6" y="T7"/>
                  </a:cxn>
                </a:cxnLst>
                <a:rect l="T12" t="T13" r="T14" b="T15"/>
                <a:pathLst>
                  <a:path w="21600" h="21600">
                    <a:moveTo>
                      <a:pt x="1213" y="10670"/>
                    </a:moveTo>
                    <a:cubicBezTo>
                      <a:pt x="1284" y="5426"/>
                      <a:pt x="5555" y="1212"/>
                      <a:pt x="10800" y="1213"/>
                    </a:cubicBezTo>
                    <a:cubicBezTo>
                      <a:pt x="16044" y="1213"/>
                      <a:pt x="20315" y="5426"/>
                      <a:pt x="20386" y="10670"/>
                    </a:cubicBezTo>
                    <a:lnTo>
                      <a:pt x="21599" y="10653"/>
                    </a:lnTo>
                    <a:cubicBezTo>
                      <a:pt x="21518" y="4746"/>
                      <a:pt x="16707" y="-1"/>
                      <a:pt x="10799" y="0"/>
                    </a:cubicBezTo>
                    <a:cubicBezTo>
                      <a:pt x="4892" y="0"/>
                      <a:pt x="81" y="4746"/>
                      <a:pt x="0" y="10653"/>
                    </a:cubicBezTo>
                    <a:close/>
                  </a:path>
                </a:pathLst>
              </a:custGeom>
              <a:solidFill>
                <a:schemeClr val="bg1">
                  <a:lumMod val="65000"/>
                </a:schemeClr>
              </a:solidFill>
              <a:ln w="9525" algn="ctr">
                <a:noFill/>
                <a:miter lim="800000"/>
                <a:headEnd/>
                <a:tailEnd/>
              </a:ln>
            </p:spPr>
            <p:txBody>
              <a:bodyPr wrap="none" anchor="ctr"/>
              <a:lstStyle>
                <a:defPPr>
                  <a:defRPr lang="en-US"/>
                </a:defPPr>
                <a:lvl1pPr algn="l" rtl="0" fontAlgn="base">
                  <a:spcBef>
                    <a:spcPct val="0"/>
                  </a:spcBef>
                  <a:spcAft>
                    <a:spcPct val="0"/>
                  </a:spcAft>
                  <a:defRPr kern="1200">
                    <a:solidFill>
                      <a:schemeClr val="tx1"/>
                    </a:solidFill>
                    <a:latin typeface="Amelia BT"/>
                    <a:ea typeface="宋体" pitchFamily="2" charset="-122"/>
                    <a:cs typeface="+mn-cs"/>
                  </a:defRPr>
                </a:lvl1pPr>
                <a:lvl2pPr marL="361950" indent="95250" algn="l" rtl="0" fontAlgn="base">
                  <a:spcBef>
                    <a:spcPct val="0"/>
                  </a:spcBef>
                  <a:spcAft>
                    <a:spcPct val="0"/>
                  </a:spcAft>
                  <a:defRPr kern="1200">
                    <a:solidFill>
                      <a:schemeClr val="tx1"/>
                    </a:solidFill>
                    <a:latin typeface="Amelia BT"/>
                    <a:ea typeface="宋体" pitchFamily="2" charset="-122"/>
                    <a:cs typeface="+mn-cs"/>
                  </a:defRPr>
                </a:lvl2pPr>
                <a:lvl3pPr marL="725488" indent="188913" algn="l" rtl="0" fontAlgn="base">
                  <a:spcBef>
                    <a:spcPct val="0"/>
                  </a:spcBef>
                  <a:spcAft>
                    <a:spcPct val="0"/>
                  </a:spcAft>
                  <a:defRPr kern="1200">
                    <a:solidFill>
                      <a:schemeClr val="tx1"/>
                    </a:solidFill>
                    <a:latin typeface="Amelia BT"/>
                    <a:ea typeface="宋体" pitchFamily="2" charset="-122"/>
                    <a:cs typeface="+mn-cs"/>
                  </a:defRPr>
                </a:lvl3pPr>
                <a:lvl4pPr marL="1087438" indent="284163" algn="l" rtl="0" fontAlgn="base">
                  <a:spcBef>
                    <a:spcPct val="0"/>
                  </a:spcBef>
                  <a:spcAft>
                    <a:spcPct val="0"/>
                  </a:spcAft>
                  <a:defRPr kern="1200">
                    <a:solidFill>
                      <a:schemeClr val="tx1"/>
                    </a:solidFill>
                    <a:latin typeface="Amelia BT"/>
                    <a:ea typeface="宋体" pitchFamily="2" charset="-122"/>
                    <a:cs typeface="+mn-cs"/>
                  </a:defRPr>
                </a:lvl4pPr>
                <a:lvl5pPr marL="1450975" indent="377825" algn="l" rtl="0" fontAlgn="base">
                  <a:spcBef>
                    <a:spcPct val="0"/>
                  </a:spcBef>
                  <a:spcAft>
                    <a:spcPct val="0"/>
                  </a:spcAft>
                  <a:defRPr kern="1200">
                    <a:solidFill>
                      <a:schemeClr val="tx1"/>
                    </a:solidFill>
                    <a:latin typeface="Amelia BT"/>
                    <a:ea typeface="宋体" pitchFamily="2" charset="-122"/>
                    <a:cs typeface="+mn-cs"/>
                  </a:defRPr>
                </a:lvl5pPr>
                <a:lvl6pPr marL="2286000" algn="l" defTabSz="914400" rtl="0" eaLnBrk="1" latinLnBrk="0" hangingPunct="1">
                  <a:defRPr kern="1200">
                    <a:solidFill>
                      <a:schemeClr val="tx1"/>
                    </a:solidFill>
                    <a:latin typeface="Amelia BT"/>
                    <a:ea typeface="宋体" pitchFamily="2" charset="-122"/>
                    <a:cs typeface="+mn-cs"/>
                  </a:defRPr>
                </a:lvl6pPr>
                <a:lvl7pPr marL="2743200" algn="l" defTabSz="914400" rtl="0" eaLnBrk="1" latinLnBrk="0" hangingPunct="1">
                  <a:defRPr kern="1200">
                    <a:solidFill>
                      <a:schemeClr val="tx1"/>
                    </a:solidFill>
                    <a:latin typeface="Amelia BT"/>
                    <a:ea typeface="宋体" pitchFamily="2" charset="-122"/>
                    <a:cs typeface="+mn-cs"/>
                  </a:defRPr>
                </a:lvl7pPr>
                <a:lvl8pPr marL="3200400" algn="l" defTabSz="914400" rtl="0" eaLnBrk="1" latinLnBrk="0" hangingPunct="1">
                  <a:defRPr kern="1200">
                    <a:solidFill>
                      <a:schemeClr val="tx1"/>
                    </a:solidFill>
                    <a:latin typeface="Amelia BT"/>
                    <a:ea typeface="宋体" pitchFamily="2" charset="-122"/>
                    <a:cs typeface="+mn-cs"/>
                  </a:defRPr>
                </a:lvl8pPr>
                <a:lvl9pPr marL="3657600" algn="l" defTabSz="914400" rtl="0" eaLnBrk="1" latinLnBrk="0" hangingPunct="1">
                  <a:defRPr kern="1200">
                    <a:solidFill>
                      <a:schemeClr val="tx1"/>
                    </a:solidFill>
                    <a:latin typeface="Amelia BT"/>
                    <a:ea typeface="宋体" pitchFamily="2" charset="-122"/>
                    <a:cs typeface="+mn-cs"/>
                  </a:defRPr>
                </a:lvl9pPr>
              </a:lstStyle>
              <a:p>
                <a:pPr algn="ctr">
                  <a:defRPr/>
                </a:pPr>
                <a:endParaRPr lang="zh-CN" altLang="en-US">
                  <a:latin typeface="+mn-lt"/>
                  <a:ea typeface="+mn-ea"/>
                  <a:cs typeface="+mn-ea"/>
                  <a:sym typeface="+mn-lt"/>
                </a:endParaRPr>
              </a:p>
            </p:txBody>
          </p:sp>
          <p:grpSp>
            <p:nvGrpSpPr>
              <p:cNvPr id="59" name="组合 58"/>
              <p:cNvGrpSpPr/>
              <p:nvPr/>
            </p:nvGrpSpPr>
            <p:grpSpPr>
              <a:xfrm>
                <a:off x="4094163" y="3830331"/>
                <a:ext cx="795338" cy="384175"/>
                <a:chOff x="4094163" y="3830331"/>
                <a:chExt cx="795338" cy="384175"/>
              </a:xfrm>
            </p:grpSpPr>
            <p:sp>
              <p:nvSpPr>
                <p:cNvPr id="56" name="Rectangle 129"/>
                <p:cNvSpPr>
                  <a:spLocks noChangeArrowheads="1"/>
                </p:cNvSpPr>
                <p:nvPr/>
              </p:nvSpPr>
              <p:spPr bwMode="ltGray">
                <a:xfrm>
                  <a:off x="4094163" y="3986166"/>
                  <a:ext cx="795338" cy="72506"/>
                </a:xfrm>
                <a:prstGeom prst="rect">
                  <a:avLst/>
                </a:prstGeom>
                <a:solidFill>
                  <a:schemeClr val="bg1">
                    <a:lumMod val="65000"/>
                  </a:schemeClr>
                </a:solidFill>
                <a:ln w="9525" algn="ctr">
                  <a:noFill/>
                  <a:miter lim="800000"/>
                  <a:headEnd/>
                  <a:tailEnd/>
                </a:ln>
              </p:spPr>
              <p:txBody>
                <a:bodyPr wrap="none" anchor="ctr"/>
                <a:lstStyle>
                  <a:defPPr>
                    <a:defRPr lang="en-US"/>
                  </a:defPPr>
                  <a:lvl1pPr algn="l" rtl="0" fontAlgn="base">
                    <a:spcBef>
                      <a:spcPct val="0"/>
                    </a:spcBef>
                    <a:spcAft>
                      <a:spcPct val="0"/>
                    </a:spcAft>
                    <a:defRPr kern="1200">
                      <a:solidFill>
                        <a:schemeClr val="tx1"/>
                      </a:solidFill>
                      <a:latin typeface="Amelia BT"/>
                      <a:ea typeface="宋体" pitchFamily="2" charset="-122"/>
                      <a:cs typeface="+mn-cs"/>
                    </a:defRPr>
                  </a:lvl1pPr>
                  <a:lvl2pPr marL="361950" indent="95250" algn="l" rtl="0" fontAlgn="base">
                    <a:spcBef>
                      <a:spcPct val="0"/>
                    </a:spcBef>
                    <a:spcAft>
                      <a:spcPct val="0"/>
                    </a:spcAft>
                    <a:defRPr kern="1200">
                      <a:solidFill>
                        <a:schemeClr val="tx1"/>
                      </a:solidFill>
                      <a:latin typeface="Amelia BT"/>
                      <a:ea typeface="宋体" pitchFamily="2" charset="-122"/>
                      <a:cs typeface="+mn-cs"/>
                    </a:defRPr>
                  </a:lvl2pPr>
                  <a:lvl3pPr marL="725488" indent="188913" algn="l" rtl="0" fontAlgn="base">
                    <a:spcBef>
                      <a:spcPct val="0"/>
                    </a:spcBef>
                    <a:spcAft>
                      <a:spcPct val="0"/>
                    </a:spcAft>
                    <a:defRPr kern="1200">
                      <a:solidFill>
                        <a:schemeClr val="tx1"/>
                      </a:solidFill>
                      <a:latin typeface="Amelia BT"/>
                      <a:ea typeface="宋体" pitchFamily="2" charset="-122"/>
                      <a:cs typeface="+mn-cs"/>
                    </a:defRPr>
                  </a:lvl3pPr>
                  <a:lvl4pPr marL="1087438" indent="284163" algn="l" rtl="0" fontAlgn="base">
                    <a:spcBef>
                      <a:spcPct val="0"/>
                    </a:spcBef>
                    <a:spcAft>
                      <a:spcPct val="0"/>
                    </a:spcAft>
                    <a:defRPr kern="1200">
                      <a:solidFill>
                        <a:schemeClr val="tx1"/>
                      </a:solidFill>
                      <a:latin typeface="Amelia BT"/>
                      <a:ea typeface="宋体" pitchFamily="2" charset="-122"/>
                      <a:cs typeface="+mn-cs"/>
                    </a:defRPr>
                  </a:lvl4pPr>
                  <a:lvl5pPr marL="1450975" indent="377825" algn="l" rtl="0" fontAlgn="base">
                    <a:spcBef>
                      <a:spcPct val="0"/>
                    </a:spcBef>
                    <a:spcAft>
                      <a:spcPct val="0"/>
                    </a:spcAft>
                    <a:defRPr kern="1200">
                      <a:solidFill>
                        <a:schemeClr val="tx1"/>
                      </a:solidFill>
                      <a:latin typeface="Amelia BT"/>
                      <a:ea typeface="宋体" pitchFamily="2" charset="-122"/>
                      <a:cs typeface="+mn-cs"/>
                    </a:defRPr>
                  </a:lvl5pPr>
                  <a:lvl6pPr marL="2286000" algn="l" defTabSz="914400" rtl="0" eaLnBrk="1" latinLnBrk="0" hangingPunct="1">
                    <a:defRPr kern="1200">
                      <a:solidFill>
                        <a:schemeClr val="tx1"/>
                      </a:solidFill>
                      <a:latin typeface="Amelia BT"/>
                      <a:ea typeface="宋体" pitchFamily="2" charset="-122"/>
                      <a:cs typeface="+mn-cs"/>
                    </a:defRPr>
                  </a:lvl6pPr>
                  <a:lvl7pPr marL="2743200" algn="l" defTabSz="914400" rtl="0" eaLnBrk="1" latinLnBrk="0" hangingPunct="1">
                    <a:defRPr kern="1200">
                      <a:solidFill>
                        <a:schemeClr val="tx1"/>
                      </a:solidFill>
                      <a:latin typeface="Amelia BT"/>
                      <a:ea typeface="宋体" pitchFamily="2" charset="-122"/>
                      <a:cs typeface="+mn-cs"/>
                    </a:defRPr>
                  </a:lvl7pPr>
                  <a:lvl8pPr marL="3200400" algn="l" defTabSz="914400" rtl="0" eaLnBrk="1" latinLnBrk="0" hangingPunct="1">
                    <a:defRPr kern="1200">
                      <a:solidFill>
                        <a:schemeClr val="tx1"/>
                      </a:solidFill>
                      <a:latin typeface="Amelia BT"/>
                      <a:ea typeface="宋体" pitchFamily="2" charset="-122"/>
                      <a:cs typeface="+mn-cs"/>
                    </a:defRPr>
                  </a:lvl8pPr>
                  <a:lvl9pPr marL="3657600" algn="l" defTabSz="914400" rtl="0" eaLnBrk="1" latinLnBrk="0" hangingPunct="1">
                    <a:defRPr kern="1200">
                      <a:solidFill>
                        <a:schemeClr val="tx1"/>
                      </a:solidFill>
                      <a:latin typeface="Amelia BT"/>
                      <a:ea typeface="宋体" pitchFamily="2" charset="-122"/>
                      <a:cs typeface="+mn-cs"/>
                    </a:defRPr>
                  </a:lvl9pPr>
                </a:lstStyle>
                <a:p>
                  <a:pPr algn="ctr">
                    <a:defRPr/>
                  </a:pPr>
                  <a:endParaRPr lang="zh-CN" altLang="en-US">
                    <a:latin typeface="+mn-lt"/>
                    <a:ea typeface="+mn-ea"/>
                    <a:cs typeface="+mn-ea"/>
                    <a:sym typeface="+mn-lt"/>
                  </a:endParaRPr>
                </a:p>
              </p:txBody>
            </p:sp>
            <p:sp>
              <p:nvSpPr>
                <p:cNvPr id="58" name="椭圆 57"/>
                <p:cNvSpPr>
                  <a:spLocks noChangeArrowheads="1"/>
                </p:cNvSpPr>
                <p:nvPr/>
              </p:nvSpPr>
              <p:spPr bwMode="auto">
                <a:xfrm>
                  <a:off x="4327525" y="3830331"/>
                  <a:ext cx="384175" cy="384175"/>
                </a:xfrm>
                <a:prstGeom prst="ellipse">
                  <a:avLst/>
                </a:prstGeom>
                <a:solidFill>
                  <a:srgbClr val="0070C0"/>
                </a:solidFill>
                <a:ln>
                  <a:noFill/>
                </a:ln>
              </p:spPr>
              <p:txBody>
                <a:bodyPr lIns="80656" tIns="40328" rIns="80656" bIns="40328" anchor="ctr"/>
                <a:lstStyle/>
                <a:p>
                  <a:pPr algn="ctr"/>
                  <a:endParaRPr lang="zh-CN" altLang="zh-CN" sz="1600">
                    <a:latin typeface="+mn-lt"/>
                    <a:cs typeface="+mn-ea"/>
                    <a:sym typeface="+mn-lt"/>
                  </a:endParaRPr>
                </a:p>
              </p:txBody>
            </p:sp>
          </p:grpSp>
        </p:grpSp>
      </p:grpSp>
    </p:spTree>
    <p:custDataLst>
      <p:tags r:id="rId1"/>
    </p:custDataLst>
    <p:extLst>
      <p:ext uri="{BB962C8B-B14F-4D97-AF65-F5344CB8AC3E}">
        <p14:creationId xmlns:p14="http://schemas.microsoft.com/office/powerpoint/2010/main" val="268060584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ss3.bdstatic.com/70cFv8Sh_Q1YnxGkpoWK1HF6hhy/it/u=356598091,2501689376&amp;fm=26&amp;gp=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75" y="2401165"/>
            <a:ext cx="3133726" cy="3133726"/>
          </a:xfrm>
          <a:prstGeom prst="rect">
            <a:avLst/>
          </a:prstGeom>
          <a:noFill/>
          <a:extLst>
            <a:ext uri="{909E8E84-426E-40DD-AFC4-6F175D3DCCD1}">
              <a14:hiddenFill xmlns:a14="http://schemas.microsoft.com/office/drawing/2010/main">
                <a:solidFill>
                  <a:srgbClr val="FFFFFF"/>
                </a:solidFill>
              </a14:hiddenFill>
            </a:ext>
          </a:extLst>
        </p:spPr>
      </p:pic>
      <p:sp>
        <p:nvSpPr>
          <p:cNvPr id="10243" name="标题 1"/>
          <p:cNvSpPr>
            <a:spLocks noChangeArrowheads="1"/>
          </p:cNvSpPr>
          <p:nvPr/>
        </p:nvSpPr>
        <p:spPr bwMode="auto">
          <a:xfrm>
            <a:off x="79375" y="227965"/>
            <a:ext cx="7818755" cy="765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marL="571500" indent="-571500" eaLnBrk="1" hangingPunct="1">
              <a:buFont typeface="Wingdings" pitchFamily="2" charset="2"/>
              <a:buNone/>
            </a:pPr>
            <a:r>
              <a:rPr lang="zh-CN" altLang="en-US" sz="3200" b="1" dirty="0">
                <a:solidFill>
                  <a:srgbClr val="1369B2"/>
                </a:solidFill>
                <a:latin typeface="微软雅黑" pitchFamily="34" charset="-122"/>
                <a:ea typeface="微软雅黑" pitchFamily="34" charset="-122"/>
                <a:sym typeface="宋体" pitchFamily="2" charset="-122"/>
              </a:rPr>
              <a:t>            </a:t>
            </a:r>
            <a:r>
              <a:rPr lang="en-US" altLang="zh-CN" sz="3200" b="1" dirty="0">
                <a:solidFill>
                  <a:srgbClr val="1369B2"/>
                </a:solidFill>
                <a:latin typeface="微软雅黑" pitchFamily="34" charset="-122"/>
                <a:ea typeface="微软雅黑" pitchFamily="34" charset="-122"/>
                <a:sym typeface="宋体" pitchFamily="2" charset="-122"/>
              </a:rPr>
              <a:t>4.5 </a:t>
            </a:r>
            <a:r>
              <a:rPr lang="en-US" altLang="zh-CN" sz="2700" b="1" spc="-100" dirty="0">
                <a:solidFill>
                  <a:srgbClr val="1369B2"/>
                </a:solidFill>
                <a:latin typeface="微软雅黑" pitchFamily="34" charset="-122"/>
                <a:ea typeface="微软雅黑" pitchFamily="34" charset="-122"/>
                <a:sym typeface="宋体" pitchFamily="2" charset="-122"/>
              </a:rPr>
              <a:t>MapReduce</a:t>
            </a:r>
            <a:r>
              <a:rPr lang="zh-CN" altLang="en-US" sz="2700" b="1" spc="-100" dirty="0">
                <a:solidFill>
                  <a:srgbClr val="1369B2"/>
                </a:solidFill>
                <a:latin typeface="微软雅黑" pitchFamily="34" charset="-122"/>
                <a:ea typeface="微软雅黑" pitchFamily="34" charset="-122"/>
                <a:sym typeface="宋体" pitchFamily="2" charset="-122"/>
              </a:rPr>
              <a:t>性能优化策略</a:t>
            </a:r>
          </a:p>
        </p:txBody>
      </p:sp>
      <p:sp>
        <p:nvSpPr>
          <p:cNvPr id="2" name="矩形 1"/>
          <p:cNvSpPr/>
          <p:nvPr/>
        </p:nvSpPr>
        <p:spPr>
          <a:xfrm>
            <a:off x="2938319" y="2699828"/>
            <a:ext cx="5693063" cy="2536400"/>
          </a:xfrm>
          <a:prstGeom prst="rect">
            <a:avLst/>
          </a:prstGeom>
        </p:spPr>
        <p:txBody>
          <a:bodyPr wrap="square">
            <a:spAutoFit/>
          </a:bodyPr>
          <a:lstStyle/>
          <a:p>
            <a:pPr indent="457200" algn="just">
              <a:lnSpc>
                <a:spcPct val="150000"/>
              </a:lnSpc>
            </a:pPr>
            <a:r>
              <a:rPr lang="zh-CN" altLang="zh-CN" dirty="0">
                <a:latin typeface="微软雅黑" pitchFamily="34" charset="-122"/>
                <a:ea typeface="微软雅黑" pitchFamily="34" charset="-122"/>
              </a:rPr>
              <a:t>使用</a:t>
            </a:r>
            <a:r>
              <a:rPr lang="en-US" altLang="zh-CN" dirty="0">
                <a:solidFill>
                  <a:srgbClr val="1369B2"/>
                </a:solidFill>
                <a:latin typeface="微软雅黑" pitchFamily="34" charset="-122"/>
                <a:ea typeface="微软雅黑" pitchFamily="34" charset="-122"/>
              </a:rPr>
              <a:t>Hadoop</a:t>
            </a:r>
            <a:r>
              <a:rPr lang="zh-CN" altLang="zh-CN" dirty="0">
                <a:latin typeface="微软雅黑" pitchFamily="34" charset="-122"/>
                <a:ea typeface="微软雅黑" pitchFamily="34" charset="-122"/>
              </a:rPr>
              <a:t>进行</a:t>
            </a:r>
            <a:r>
              <a:rPr lang="zh-CN" altLang="zh-CN" dirty="0">
                <a:solidFill>
                  <a:srgbClr val="1369B2"/>
                </a:solidFill>
                <a:latin typeface="微软雅黑" pitchFamily="34" charset="-122"/>
                <a:ea typeface="微软雅黑" pitchFamily="34" charset="-122"/>
              </a:rPr>
              <a:t>大数据运算</a:t>
            </a:r>
            <a:r>
              <a:rPr lang="zh-CN" altLang="zh-CN" dirty="0">
                <a:latin typeface="微软雅黑" pitchFamily="34" charset="-122"/>
                <a:ea typeface="微软雅黑" pitchFamily="34" charset="-122"/>
              </a:rPr>
              <a:t>，当</a:t>
            </a:r>
            <a:r>
              <a:rPr lang="zh-CN" altLang="zh-CN" dirty="0">
                <a:solidFill>
                  <a:srgbClr val="1369B2"/>
                </a:solidFill>
                <a:latin typeface="微软雅黑" pitchFamily="34" charset="-122"/>
                <a:ea typeface="微软雅黑" pitchFamily="34" charset="-122"/>
              </a:rPr>
              <a:t>数据量</a:t>
            </a:r>
            <a:r>
              <a:rPr lang="zh-CN" altLang="zh-CN" dirty="0">
                <a:latin typeface="微软雅黑" pitchFamily="34" charset="-122"/>
                <a:ea typeface="微软雅黑" pitchFamily="34" charset="-122"/>
              </a:rPr>
              <a:t>极其</a:t>
            </a:r>
            <a:r>
              <a:rPr lang="zh-CN" altLang="zh-CN" dirty="0">
                <a:solidFill>
                  <a:srgbClr val="1369B2"/>
                </a:solidFill>
                <a:latin typeface="微软雅黑" pitchFamily="34" charset="-122"/>
                <a:ea typeface="微软雅黑" pitchFamily="34" charset="-122"/>
              </a:rPr>
              <a:t>大</a:t>
            </a:r>
            <a:r>
              <a:rPr lang="zh-CN" altLang="zh-CN" dirty="0">
                <a:latin typeface="微软雅黑" pitchFamily="34" charset="-122"/>
                <a:ea typeface="微软雅黑" pitchFamily="34" charset="-122"/>
              </a:rPr>
              <a:t>时，那么对</a:t>
            </a:r>
            <a:r>
              <a:rPr lang="en-US" altLang="zh-CN" dirty="0">
                <a:solidFill>
                  <a:srgbClr val="1369B2"/>
                </a:solidFill>
                <a:latin typeface="微软雅黑" pitchFamily="34" charset="-122"/>
                <a:ea typeface="微软雅黑" pitchFamily="34" charset="-122"/>
              </a:rPr>
              <a:t>MapReduce</a:t>
            </a:r>
            <a:r>
              <a:rPr lang="zh-CN" altLang="zh-CN" dirty="0">
                <a:solidFill>
                  <a:srgbClr val="1369B2"/>
                </a:solidFill>
                <a:latin typeface="微软雅黑" pitchFamily="34" charset="-122"/>
                <a:ea typeface="微软雅黑" pitchFamily="34" charset="-122"/>
              </a:rPr>
              <a:t>性能</a:t>
            </a:r>
            <a:r>
              <a:rPr lang="zh-CN" altLang="zh-CN" dirty="0">
                <a:latin typeface="微软雅黑" pitchFamily="34" charset="-122"/>
                <a:ea typeface="微软雅黑" pitchFamily="34" charset="-122"/>
              </a:rPr>
              <a:t>的</a:t>
            </a:r>
            <a:r>
              <a:rPr lang="zh-CN" altLang="zh-CN" dirty="0">
                <a:solidFill>
                  <a:srgbClr val="1369B2"/>
                </a:solidFill>
                <a:latin typeface="微软雅黑" pitchFamily="34" charset="-122"/>
                <a:ea typeface="微软雅黑" pitchFamily="34" charset="-122"/>
              </a:rPr>
              <a:t>调优</a:t>
            </a:r>
            <a:r>
              <a:rPr lang="zh-CN" altLang="zh-CN" dirty="0">
                <a:latin typeface="微软雅黑" pitchFamily="34" charset="-122"/>
                <a:ea typeface="微软雅黑" pitchFamily="34" charset="-122"/>
              </a:rPr>
              <a:t>重要性不言而喻，尤其是</a:t>
            </a:r>
            <a:r>
              <a:rPr lang="en-US" altLang="zh-CN" dirty="0">
                <a:solidFill>
                  <a:srgbClr val="1369B2"/>
                </a:solidFill>
                <a:latin typeface="微软雅黑" pitchFamily="34" charset="-122"/>
                <a:ea typeface="微软雅黑" pitchFamily="34" charset="-122"/>
              </a:rPr>
              <a:t>Shuffle</a:t>
            </a:r>
            <a:r>
              <a:rPr lang="zh-CN" altLang="zh-CN" dirty="0">
                <a:latin typeface="微软雅黑" pitchFamily="34" charset="-122"/>
                <a:ea typeface="微软雅黑" pitchFamily="34" charset="-122"/>
              </a:rPr>
              <a:t>过程中的</a:t>
            </a:r>
            <a:r>
              <a:rPr lang="zh-CN" altLang="zh-CN" dirty="0">
                <a:solidFill>
                  <a:srgbClr val="1369B2"/>
                </a:solidFill>
                <a:latin typeface="微软雅黑" pitchFamily="34" charset="-122"/>
                <a:ea typeface="微软雅黑" pitchFamily="34" charset="-122"/>
              </a:rPr>
              <a:t>参数配置</a:t>
            </a:r>
            <a:r>
              <a:rPr lang="zh-CN" altLang="zh-CN" dirty="0">
                <a:latin typeface="微软雅黑" pitchFamily="34" charset="-122"/>
                <a:ea typeface="微软雅黑" pitchFamily="34" charset="-122"/>
              </a:rPr>
              <a:t>对作业的总执行时间影响特别大</a:t>
            </a:r>
            <a:r>
              <a:rPr lang="zh-CN" altLang="en-US" dirty="0">
                <a:latin typeface="微软雅黑" pitchFamily="34" charset="-122"/>
                <a:ea typeface="微软雅黑" pitchFamily="34" charset="-122"/>
              </a:rPr>
              <a:t>，我们可以</a:t>
            </a:r>
            <a:r>
              <a:rPr lang="zh-CN" altLang="zh-CN" dirty="0">
                <a:latin typeface="微软雅黑" pitchFamily="34" charset="-122"/>
                <a:ea typeface="微软雅黑" pitchFamily="34" charset="-122"/>
              </a:rPr>
              <a:t>从五个方面</a:t>
            </a:r>
            <a:r>
              <a:rPr lang="zh-CN" altLang="en-US" dirty="0">
                <a:latin typeface="微软雅黑" pitchFamily="34" charset="-122"/>
                <a:ea typeface="微软雅黑" pitchFamily="34" charset="-122"/>
              </a:rPr>
              <a:t>对</a:t>
            </a:r>
            <a:r>
              <a:rPr lang="en-US" altLang="zh-CN" dirty="0">
                <a:latin typeface="微软雅黑" pitchFamily="34" charset="-122"/>
                <a:ea typeface="微软雅黑" pitchFamily="34" charset="-122"/>
              </a:rPr>
              <a:t>MapReduce</a:t>
            </a:r>
            <a:r>
              <a:rPr lang="zh-CN" altLang="en-US" dirty="0">
                <a:latin typeface="微软雅黑" pitchFamily="34" charset="-122"/>
                <a:ea typeface="微软雅黑" pitchFamily="34" charset="-122"/>
              </a:rPr>
              <a:t>程序进行性能调优，分别是</a:t>
            </a:r>
            <a:r>
              <a:rPr lang="zh-CN" altLang="zh-CN" dirty="0">
                <a:solidFill>
                  <a:srgbClr val="1369B2"/>
                </a:solidFill>
                <a:latin typeface="微软雅黑" pitchFamily="34" charset="-122"/>
                <a:ea typeface="微软雅黑" pitchFamily="34" charset="-122"/>
              </a:rPr>
              <a:t>数据输入</a:t>
            </a:r>
            <a:r>
              <a:rPr lang="zh-CN" altLang="zh-CN" dirty="0">
                <a:latin typeface="微软雅黑" pitchFamily="34" charset="-122"/>
                <a:ea typeface="微软雅黑" pitchFamily="34" charset="-122"/>
              </a:rPr>
              <a:t>、</a:t>
            </a:r>
            <a:r>
              <a:rPr lang="en-US" altLang="zh-CN" dirty="0">
                <a:solidFill>
                  <a:srgbClr val="1369B2"/>
                </a:solidFill>
                <a:latin typeface="微软雅黑" pitchFamily="34" charset="-122"/>
                <a:ea typeface="微软雅黑" pitchFamily="34" charset="-122"/>
              </a:rPr>
              <a:t>Map</a:t>
            </a:r>
            <a:r>
              <a:rPr lang="zh-CN" altLang="zh-CN" dirty="0">
                <a:solidFill>
                  <a:srgbClr val="1369B2"/>
                </a:solidFill>
                <a:latin typeface="微软雅黑" pitchFamily="34" charset="-122"/>
                <a:ea typeface="微软雅黑" pitchFamily="34" charset="-122"/>
              </a:rPr>
              <a:t>阶段</a:t>
            </a:r>
            <a:r>
              <a:rPr lang="zh-CN" altLang="zh-CN" dirty="0">
                <a:latin typeface="微软雅黑" pitchFamily="34" charset="-122"/>
                <a:ea typeface="微软雅黑" pitchFamily="34" charset="-122"/>
              </a:rPr>
              <a:t>、</a:t>
            </a:r>
            <a:r>
              <a:rPr lang="en-US" altLang="zh-CN" dirty="0">
                <a:solidFill>
                  <a:srgbClr val="1369B2"/>
                </a:solidFill>
                <a:latin typeface="微软雅黑" pitchFamily="34" charset="-122"/>
                <a:ea typeface="微软雅黑" pitchFamily="34" charset="-122"/>
              </a:rPr>
              <a:t>Reduce</a:t>
            </a:r>
            <a:r>
              <a:rPr lang="zh-CN" altLang="zh-CN" dirty="0">
                <a:solidFill>
                  <a:srgbClr val="1369B2"/>
                </a:solidFill>
                <a:latin typeface="微软雅黑" pitchFamily="34" charset="-122"/>
                <a:ea typeface="微软雅黑" pitchFamily="34" charset="-122"/>
              </a:rPr>
              <a:t>阶段</a:t>
            </a:r>
            <a:r>
              <a:rPr lang="zh-CN" altLang="zh-CN" dirty="0">
                <a:latin typeface="微软雅黑" pitchFamily="34" charset="-122"/>
                <a:ea typeface="微软雅黑" pitchFamily="34" charset="-122"/>
              </a:rPr>
              <a:t>、</a:t>
            </a:r>
            <a:r>
              <a:rPr lang="en-US" altLang="zh-CN" dirty="0">
                <a:solidFill>
                  <a:srgbClr val="1369B2"/>
                </a:solidFill>
                <a:latin typeface="微软雅黑" pitchFamily="34" charset="-122"/>
                <a:ea typeface="微软雅黑" pitchFamily="34" charset="-122"/>
              </a:rPr>
              <a:t>Shuffle</a:t>
            </a:r>
            <a:r>
              <a:rPr lang="zh-CN" altLang="zh-CN" dirty="0">
                <a:solidFill>
                  <a:srgbClr val="1369B2"/>
                </a:solidFill>
                <a:latin typeface="微软雅黑" pitchFamily="34" charset="-122"/>
                <a:ea typeface="微软雅黑" pitchFamily="34" charset="-122"/>
              </a:rPr>
              <a:t>阶段</a:t>
            </a:r>
            <a:r>
              <a:rPr lang="zh-CN" altLang="zh-CN" dirty="0">
                <a:latin typeface="微软雅黑" pitchFamily="34" charset="-122"/>
                <a:ea typeface="微软雅黑" pitchFamily="34" charset="-122"/>
              </a:rPr>
              <a:t>和</a:t>
            </a:r>
            <a:r>
              <a:rPr lang="zh-CN" altLang="zh-CN" dirty="0">
                <a:solidFill>
                  <a:srgbClr val="1369B2"/>
                </a:solidFill>
                <a:latin typeface="微软雅黑" pitchFamily="34" charset="-122"/>
                <a:ea typeface="微软雅黑" pitchFamily="34" charset="-122"/>
              </a:rPr>
              <a:t>其他调优属性</a:t>
            </a:r>
            <a:r>
              <a:rPr lang="zh-CN" altLang="en-US" dirty="0">
                <a:latin typeface="微软雅黑" pitchFamily="34" charset="-122"/>
                <a:ea typeface="微软雅黑" pitchFamily="34" charset="-122"/>
              </a:rPr>
              <a:t>方面。</a:t>
            </a:r>
          </a:p>
        </p:txBody>
      </p:sp>
    </p:spTree>
    <p:custDataLst>
      <p:tags r:id="rId1"/>
    </p:custDataLst>
    <p:extLst>
      <p:ext uri="{BB962C8B-B14F-4D97-AF65-F5344CB8AC3E}">
        <p14:creationId xmlns:p14="http://schemas.microsoft.com/office/powerpoint/2010/main" val="3373855582"/>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500" fill="hold"/>
                                        <p:tgtEl>
                                          <p:spTgt spid="2050"/>
                                        </p:tgtEl>
                                        <p:attrNameLst>
                                          <p:attrName>ppt_w</p:attrName>
                                        </p:attrNameLst>
                                      </p:cBhvr>
                                      <p:tavLst>
                                        <p:tav tm="0">
                                          <p:val>
                                            <p:fltVal val="0"/>
                                          </p:val>
                                        </p:tav>
                                        <p:tav tm="100000">
                                          <p:val>
                                            <p:strVal val="#ppt_w"/>
                                          </p:val>
                                        </p:tav>
                                      </p:tavLst>
                                    </p:anim>
                                    <p:anim calcmode="lin" valueType="num">
                                      <p:cBhvr>
                                        <p:cTn id="8" dur="500" fill="hold"/>
                                        <p:tgtEl>
                                          <p:spTgt spid="2050"/>
                                        </p:tgtEl>
                                        <p:attrNameLst>
                                          <p:attrName>ppt_h</p:attrName>
                                        </p:attrNameLst>
                                      </p:cBhvr>
                                      <p:tavLst>
                                        <p:tav tm="0">
                                          <p:val>
                                            <p:fltVal val="0"/>
                                          </p:val>
                                        </p:tav>
                                        <p:tav tm="100000">
                                          <p:val>
                                            <p:strVal val="#ppt_h"/>
                                          </p:val>
                                        </p:tav>
                                      </p:tavLst>
                                    </p:anim>
                                    <p:animEffect transition="in" filter="fade">
                                      <p:cBhvr>
                                        <p:cTn id="9" dur="500"/>
                                        <p:tgtEl>
                                          <p:spTgt spid="2050"/>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标题 1"/>
          <p:cNvSpPr>
            <a:spLocks noChangeArrowheads="1"/>
          </p:cNvSpPr>
          <p:nvPr/>
        </p:nvSpPr>
        <p:spPr bwMode="auto">
          <a:xfrm>
            <a:off x="79375" y="227965"/>
            <a:ext cx="7818755" cy="765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marL="571500" indent="-571500" eaLnBrk="1" hangingPunct="1">
              <a:buFont typeface="Wingdings" pitchFamily="2" charset="2"/>
              <a:buNone/>
            </a:pPr>
            <a:r>
              <a:rPr lang="zh-CN" altLang="en-US" sz="3200" b="1" dirty="0">
                <a:solidFill>
                  <a:srgbClr val="1369B2"/>
                </a:solidFill>
                <a:latin typeface="微软雅黑" pitchFamily="34" charset="-122"/>
                <a:ea typeface="微软雅黑" pitchFamily="34" charset="-122"/>
                <a:sym typeface="宋体" pitchFamily="2" charset="-122"/>
              </a:rPr>
              <a:t>            </a:t>
            </a:r>
            <a:r>
              <a:rPr lang="en-US" altLang="zh-CN" sz="3200" b="1" dirty="0">
                <a:solidFill>
                  <a:srgbClr val="1369B2"/>
                </a:solidFill>
                <a:latin typeface="微软雅黑" pitchFamily="34" charset="-122"/>
                <a:ea typeface="微软雅黑" pitchFamily="34" charset="-122"/>
                <a:sym typeface="宋体" pitchFamily="2" charset="-122"/>
              </a:rPr>
              <a:t>4.5 </a:t>
            </a:r>
            <a:r>
              <a:rPr lang="en-US" altLang="zh-CN" sz="2700" b="1" spc="-100" dirty="0">
                <a:solidFill>
                  <a:srgbClr val="1369B2"/>
                </a:solidFill>
                <a:latin typeface="微软雅黑" pitchFamily="34" charset="-122"/>
                <a:ea typeface="微软雅黑" pitchFamily="34" charset="-122"/>
                <a:sym typeface="宋体" pitchFamily="2" charset="-122"/>
              </a:rPr>
              <a:t>MapReduce</a:t>
            </a:r>
            <a:r>
              <a:rPr lang="zh-CN" altLang="en-US" sz="2700" b="1" spc="-100" dirty="0">
                <a:solidFill>
                  <a:srgbClr val="1369B2"/>
                </a:solidFill>
                <a:latin typeface="微软雅黑" pitchFamily="34" charset="-122"/>
                <a:ea typeface="微软雅黑" pitchFamily="34" charset="-122"/>
                <a:sym typeface="宋体" pitchFamily="2" charset="-122"/>
              </a:rPr>
              <a:t>性能优化策略</a:t>
            </a:r>
          </a:p>
        </p:txBody>
      </p:sp>
      <p:grpSp>
        <p:nvGrpSpPr>
          <p:cNvPr id="27" name="组合 26"/>
          <p:cNvGrpSpPr/>
          <p:nvPr/>
        </p:nvGrpSpPr>
        <p:grpSpPr>
          <a:xfrm>
            <a:off x="871538" y="2357438"/>
            <a:ext cx="1985961" cy="2274378"/>
            <a:chOff x="871538" y="2357438"/>
            <a:chExt cx="1985961" cy="2274378"/>
          </a:xfrm>
        </p:grpSpPr>
        <p:sp>
          <p:nvSpPr>
            <p:cNvPr id="24" name="等腰三角形 5"/>
            <p:cNvSpPr/>
            <p:nvPr/>
          </p:nvSpPr>
          <p:spPr bwMode="auto">
            <a:xfrm rot="5400000">
              <a:off x="727330" y="2501646"/>
              <a:ext cx="2274378" cy="1985961"/>
            </a:xfrm>
            <a:custGeom>
              <a:avLst/>
              <a:gdLst/>
              <a:ahLst/>
              <a:cxnLst/>
              <a:rect l="l" t="t" r="r" b="b"/>
              <a:pathLst>
                <a:path w="1450218" h="1860602">
                  <a:moveTo>
                    <a:pt x="0" y="1860602"/>
                  </a:moveTo>
                  <a:lnTo>
                    <a:pt x="0" y="132410"/>
                  </a:lnTo>
                  <a:lnTo>
                    <a:pt x="582757" y="132410"/>
                  </a:lnTo>
                  <a:lnTo>
                    <a:pt x="725109" y="0"/>
                  </a:lnTo>
                  <a:lnTo>
                    <a:pt x="867461" y="132410"/>
                  </a:lnTo>
                  <a:lnTo>
                    <a:pt x="1450218" y="132410"/>
                  </a:lnTo>
                  <a:lnTo>
                    <a:pt x="1450218" y="1860602"/>
                  </a:lnTo>
                  <a:close/>
                </a:path>
              </a:pathLst>
            </a:custGeom>
            <a:solidFill>
              <a:srgbClr val="1269B3"/>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fontAlgn="auto">
                <a:spcBef>
                  <a:spcPts val="0"/>
                </a:spcBef>
                <a:spcAft>
                  <a:spcPts val="0"/>
                </a:spcAft>
                <a:defRPr/>
              </a:pPr>
              <a:endParaRPr lang="zh-CN" altLang="en-US" b="1">
                <a:solidFill>
                  <a:srgbClr val="FFFFFF"/>
                </a:solidFill>
                <a:latin typeface="微软雅黑" panose="020B0503020204020204" pitchFamily="34" charset="-122"/>
                <a:sym typeface="Arial" panose="020B0604020202020204" pitchFamily="34" charset="0"/>
              </a:endParaRPr>
            </a:p>
          </p:txBody>
        </p:sp>
        <p:sp>
          <p:nvSpPr>
            <p:cNvPr id="25" name="TextBox 24"/>
            <p:cNvSpPr txBox="1"/>
            <p:nvPr/>
          </p:nvSpPr>
          <p:spPr bwMode="auto">
            <a:xfrm>
              <a:off x="947738" y="3278726"/>
              <a:ext cx="1690687" cy="431800"/>
            </a:xfrm>
            <a:prstGeom prst="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zh-CN"/>
              </a:defPPr>
              <a:lvl1pPr algn="ctr" fontAlgn="auto">
                <a:spcBef>
                  <a:spcPts val="0"/>
                </a:spcBef>
                <a:spcAft>
                  <a:spcPts val="0"/>
                </a:spcAft>
                <a:defRPr b="1">
                  <a:solidFill>
                    <a:srgbClr val="FFFFFF"/>
                  </a:solidFill>
                  <a:latin typeface="微软雅黑" panose="020B0503020204020204" pitchFamily="34" charset="-122"/>
                </a:defRPr>
              </a:lvl1pPr>
            </a:lstStyle>
            <a:p>
              <a:pPr>
                <a:defRPr/>
              </a:pPr>
              <a:r>
                <a:rPr lang="zh-CN" altLang="zh-CN" dirty="0">
                  <a:solidFill>
                    <a:schemeClr val="bg1"/>
                  </a:solidFill>
                  <a:ea typeface="微软雅黑" pitchFamily="34" charset="-122"/>
                </a:rPr>
                <a:t>数据输入</a:t>
              </a:r>
              <a:endParaRPr lang="zh-CN" altLang="en-US" dirty="0">
                <a:solidFill>
                  <a:schemeClr val="bg1"/>
                </a:solidFill>
                <a:ea typeface="微软雅黑" pitchFamily="34" charset="-122"/>
                <a:sym typeface="Arial" panose="020B0604020202020204" pitchFamily="34" charset="0"/>
              </a:endParaRPr>
            </a:p>
          </p:txBody>
        </p:sp>
      </p:grpSp>
      <p:grpSp>
        <p:nvGrpSpPr>
          <p:cNvPr id="22" name="组合 21"/>
          <p:cNvGrpSpPr/>
          <p:nvPr/>
        </p:nvGrpSpPr>
        <p:grpSpPr>
          <a:xfrm>
            <a:off x="3016251" y="2357438"/>
            <a:ext cx="5211762" cy="2274378"/>
            <a:chOff x="3295650" y="2319338"/>
            <a:chExt cx="5262563" cy="2274378"/>
          </a:xfrm>
        </p:grpSpPr>
        <p:sp>
          <p:nvSpPr>
            <p:cNvPr id="23" name="矩形 22"/>
            <p:cNvSpPr/>
            <p:nvPr/>
          </p:nvSpPr>
          <p:spPr bwMode="auto">
            <a:xfrm>
              <a:off x="3295650" y="2319338"/>
              <a:ext cx="5262563" cy="2274378"/>
            </a:xfrm>
            <a:prstGeom prst="rect">
              <a:avLst/>
            </a:prstGeom>
            <a:solidFill>
              <a:srgbClr val="B6C3DC"/>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fontAlgn="auto">
                <a:spcBef>
                  <a:spcPts val="0"/>
                </a:spcBef>
                <a:spcAft>
                  <a:spcPts val="0"/>
                </a:spcAft>
                <a:defRPr/>
              </a:pPr>
              <a:endParaRPr lang="zh-CN" altLang="en-US" b="1">
                <a:solidFill>
                  <a:srgbClr val="FFFFFF"/>
                </a:solidFill>
                <a:latin typeface="微软雅黑" panose="020B0503020204020204" pitchFamily="34" charset="-122"/>
                <a:sym typeface="Arial" panose="020B0604020202020204" pitchFamily="34" charset="0"/>
              </a:endParaRPr>
            </a:p>
          </p:txBody>
        </p:sp>
        <p:sp>
          <p:nvSpPr>
            <p:cNvPr id="26" name="TextBox 4"/>
            <p:cNvSpPr txBox="1">
              <a:spLocks noChangeArrowheads="1"/>
            </p:cNvSpPr>
            <p:nvPr/>
          </p:nvSpPr>
          <p:spPr bwMode="auto">
            <a:xfrm>
              <a:off x="3340099" y="2484883"/>
              <a:ext cx="5167313"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457200">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just">
                <a:lnSpc>
                  <a:spcPct val="150000"/>
                </a:lnSpc>
              </a:pPr>
              <a:r>
                <a:rPr lang="zh-CN" altLang="en-US" sz="1600" b="1" dirty="0">
                  <a:latin typeface="Microsoft YaHei" panose="020B0503020204020204" pitchFamily="34" charset="-122"/>
                  <a:ea typeface="Microsoft YaHei" panose="020B0503020204020204" pitchFamily="34" charset="-122"/>
                </a:rPr>
                <a:t>在执行</a:t>
              </a:r>
              <a:r>
                <a:rPr lang="en-US" altLang="zh-CN" sz="1600" b="1" dirty="0">
                  <a:latin typeface="Microsoft YaHei" panose="020B0503020204020204" pitchFamily="34" charset="-122"/>
                  <a:ea typeface="Microsoft YaHei" panose="020B0503020204020204" pitchFamily="34" charset="-122"/>
                </a:rPr>
                <a:t>MapReduce</a:t>
              </a:r>
              <a:r>
                <a:rPr lang="zh-CN" altLang="en-US" sz="1600" b="1" dirty="0">
                  <a:latin typeface="Microsoft YaHei" panose="020B0503020204020204" pitchFamily="34" charset="-122"/>
                  <a:ea typeface="Microsoft YaHei" panose="020B0503020204020204" pitchFamily="34" charset="-122"/>
                </a:rPr>
                <a:t>任务前，将小文件进行合并，大量小文件会产生大量的</a:t>
              </a:r>
              <a:r>
                <a:rPr lang="en-US" altLang="zh-CN" sz="1600" b="1" dirty="0">
                  <a:latin typeface="Microsoft YaHei" panose="020B0503020204020204" pitchFamily="34" charset="-122"/>
                  <a:ea typeface="Microsoft YaHei" panose="020B0503020204020204" pitchFamily="34" charset="-122"/>
                </a:rPr>
                <a:t>map</a:t>
              </a:r>
              <a:r>
                <a:rPr lang="zh-CN" altLang="en-US" sz="1600" b="1" dirty="0">
                  <a:latin typeface="Microsoft YaHei" panose="020B0503020204020204" pitchFamily="34" charset="-122"/>
                  <a:ea typeface="Microsoft YaHei" panose="020B0503020204020204" pitchFamily="34" charset="-122"/>
                </a:rPr>
                <a:t>任务，增大</a:t>
              </a:r>
              <a:r>
                <a:rPr lang="en-US" altLang="zh-CN" sz="1600" b="1" dirty="0">
                  <a:latin typeface="Microsoft YaHei" panose="020B0503020204020204" pitchFamily="34" charset="-122"/>
                  <a:ea typeface="Microsoft YaHei" panose="020B0503020204020204" pitchFamily="34" charset="-122"/>
                </a:rPr>
                <a:t>map</a:t>
              </a:r>
              <a:r>
                <a:rPr lang="zh-CN" altLang="en-US" sz="1600" b="1" dirty="0">
                  <a:latin typeface="Microsoft YaHei" panose="020B0503020204020204" pitchFamily="34" charset="-122"/>
                  <a:ea typeface="Microsoft YaHei" panose="020B0503020204020204" pitchFamily="34" charset="-122"/>
                </a:rPr>
                <a:t>任务装载次数，而任务装载较耗时，从而导致</a:t>
              </a:r>
              <a:r>
                <a:rPr lang="en-US" altLang="zh-CN" sz="1600" b="1" dirty="0">
                  <a:latin typeface="Microsoft YaHei" panose="020B0503020204020204" pitchFamily="34" charset="-122"/>
                  <a:ea typeface="Microsoft YaHei" panose="020B0503020204020204" pitchFamily="34" charset="-122"/>
                </a:rPr>
                <a:t>MapReduce</a:t>
              </a:r>
              <a:r>
                <a:rPr lang="zh-CN" altLang="en-US" sz="1600" b="1" dirty="0">
                  <a:latin typeface="Microsoft YaHei" panose="020B0503020204020204" pitchFamily="34" charset="-122"/>
                  <a:ea typeface="Microsoft YaHei" panose="020B0503020204020204" pitchFamily="34" charset="-122"/>
                </a:rPr>
                <a:t>运行速度较慢。因此采用</a:t>
              </a:r>
              <a:r>
                <a:rPr lang="en-US" altLang="zh-CN" sz="1600" b="1" dirty="0">
                  <a:latin typeface="Microsoft YaHei" panose="020B0503020204020204" pitchFamily="34" charset="-122"/>
                  <a:ea typeface="Microsoft YaHei" panose="020B0503020204020204" pitchFamily="34" charset="-122"/>
                </a:rPr>
                <a:t>CombineTextInputFormat</a:t>
              </a:r>
              <a:r>
                <a:rPr lang="zh-CN" altLang="en-US" sz="1600" b="1" dirty="0">
                  <a:latin typeface="Microsoft YaHei" panose="020B0503020204020204" pitchFamily="34" charset="-122"/>
                  <a:ea typeface="Microsoft YaHei" panose="020B0503020204020204" pitchFamily="34" charset="-122"/>
                </a:rPr>
                <a:t>来作为输入，解决输入端大量的小文件场景。</a:t>
              </a:r>
            </a:p>
          </p:txBody>
        </p:sp>
      </p:grpSp>
    </p:spTree>
    <p:custDataLst>
      <p:tags r:id="rId1"/>
    </p:custDataLst>
    <p:extLst>
      <p:ext uri="{BB962C8B-B14F-4D97-AF65-F5344CB8AC3E}">
        <p14:creationId xmlns:p14="http://schemas.microsoft.com/office/powerpoint/2010/main" val="86429660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标题 1"/>
          <p:cNvSpPr>
            <a:spLocks noChangeArrowheads="1"/>
          </p:cNvSpPr>
          <p:nvPr/>
        </p:nvSpPr>
        <p:spPr bwMode="auto">
          <a:xfrm>
            <a:off x="79375" y="227965"/>
            <a:ext cx="7818755" cy="765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marL="571500" indent="-571500" eaLnBrk="1" hangingPunct="1">
              <a:buFont typeface="Wingdings" pitchFamily="2" charset="2"/>
              <a:buNone/>
            </a:pPr>
            <a:r>
              <a:rPr lang="zh-CN" altLang="en-US" sz="3200" b="1" dirty="0">
                <a:solidFill>
                  <a:srgbClr val="1369B2"/>
                </a:solidFill>
                <a:latin typeface="微软雅黑" pitchFamily="34" charset="-122"/>
                <a:ea typeface="微软雅黑" pitchFamily="34" charset="-122"/>
                <a:sym typeface="宋体" pitchFamily="2" charset="-122"/>
              </a:rPr>
              <a:t>            </a:t>
            </a:r>
            <a:r>
              <a:rPr lang="en-US" altLang="zh-CN" sz="3200" b="1" dirty="0">
                <a:solidFill>
                  <a:srgbClr val="1369B2"/>
                </a:solidFill>
                <a:latin typeface="微软雅黑" pitchFamily="34" charset="-122"/>
                <a:ea typeface="微软雅黑" pitchFamily="34" charset="-122"/>
                <a:sym typeface="宋体" pitchFamily="2" charset="-122"/>
              </a:rPr>
              <a:t>4.5 </a:t>
            </a:r>
            <a:r>
              <a:rPr lang="en-US" altLang="zh-CN" sz="2700" b="1" spc="-100" dirty="0">
                <a:solidFill>
                  <a:srgbClr val="1369B2"/>
                </a:solidFill>
                <a:latin typeface="微软雅黑" pitchFamily="34" charset="-122"/>
                <a:ea typeface="微软雅黑" pitchFamily="34" charset="-122"/>
                <a:sym typeface="宋体" pitchFamily="2" charset="-122"/>
              </a:rPr>
              <a:t>MapReduce</a:t>
            </a:r>
            <a:r>
              <a:rPr lang="zh-CN" altLang="en-US" sz="2700" b="1" spc="-100" dirty="0">
                <a:solidFill>
                  <a:srgbClr val="1369B2"/>
                </a:solidFill>
                <a:latin typeface="微软雅黑" pitchFamily="34" charset="-122"/>
                <a:ea typeface="微软雅黑" pitchFamily="34" charset="-122"/>
                <a:sym typeface="宋体" pitchFamily="2" charset="-122"/>
              </a:rPr>
              <a:t>性能优化策略</a:t>
            </a:r>
          </a:p>
        </p:txBody>
      </p:sp>
      <p:grpSp>
        <p:nvGrpSpPr>
          <p:cNvPr id="27" name="组合 26"/>
          <p:cNvGrpSpPr/>
          <p:nvPr/>
        </p:nvGrpSpPr>
        <p:grpSpPr>
          <a:xfrm>
            <a:off x="871538" y="2357438"/>
            <a:ext cx="1985961" cy="2274378"/>
            <a:chOff x="871538" y="2357438"/>
            <a:chExt cx="1985961" cy="2274378"/>
          </a:xfrm>
        </p:grpSpPr>
        <p:sp>
          <p:nvSpPr>
            <p:cNvPr id="24" name="等腰三角形 5"/>
            <p:cNvSpPr/>
            <p:nvPr/>
          </p:nvSpPr>
          <p:spPr bwMode="auto">
            <a:xfrm rot="5400000">
              <a:off x="727330" y="2501646"/>
              <a:ext cx="2274378" cy="1985961"/>
            </a:xfrm>
            <a:custGeom>
              <a:avLst/>
              <a:gdLst/>
              <a:ahLst/>
              <a:cxnLst/>
              <a:rect l="l" t="t" r="r" b="b"/>
              <a:pathLst>
                <a:path w="1450218" h="1860602">
                  <a:moveTo>
                    <a:pt x="0" y="1860602"/>
                  </a:moveTo>
                  <a:lnTo>
                    <a:pt x="0" y="132410"/>
                  </a:lnTo>
                  <a:lnTo>
                    <a:pt x="582757" y="132410"/>
                  </a:lnTo>
                  <a:lnTo>
                    <a:pt x="725109" y="0"/>
                  </a:lnTo>
                  <a:lnTo>
                    <a:pt x="867461" y="132410"/>
                  </a:lnTo>
                  <a:lnTo>
                    <a:pt x="1450218" y="132410"/>
                  </a:lnTo>
                  <a:lnTo>
                    <a:pt x="1450218" y="1860602"/>
                  </a:lnTo>
                  <a:close/>
                </a:path>
              </a:pathLst>
            </a:custGeom>
            <a:solidFill>
              <a:srgbClr val="1269B3"/>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fontAlgn="auto">
                <a:spcBef>
                  <a:spcPts val="0"/>
                </a:spcBef>
                <a:spcAft>
                  <a:spcPts val="0"/>
                </a:spcAft>
                <a:defRPr/>
              </a:pPr>
              <a:endParaRPr lang="zh-CN" altLang="en-US" b="1">
                <a:solidFill>
                  <a:srgbClr val="FFFFFF"/>
                </a:solidFill>
                <a:latin typeface="微软雅黑" panose="020B0503020204020204" pitchFamily="34" charset="-122"/>
                <a:sym typeface="Arial" panose="020B0604020202020204" pitchFamily="34" charset="0"/>
              </a:endParaRPr>
            </a:p>
          </p:txBody>
        </p:sp>
        <p:sp>
          <p:nvSpPr>
            <p:cNvPr id="25" name="TextBox 24"/>
            <p:cNvSpPr txBox="1"/>
            <p:nvPr/>
          </p:nvSpPr>
          <p:spPr bwMode="auto">
            <a:xfrm>
              <a:off x="947738" y="3278726"/>
              <a:ext cx="1690687" cy="431800"/>
            </a:xfrm>
            <a:prstGeom prst="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zh-CN"/>
              </a:defPPr>
              <a:lvl1pPr algn="ctr" fontAlgn="auto">
                <a:spcBef>
                  <a:spcPts val="0"/>
                </a:spcBef>
                <a:spcAft>
                  <a:spcPts val="0"/>
                </a:spcAft>
                <a:defRPr b="1">
                  <a:solidFill>
                    <a:srgbClr val="FFFFFF"/>
                  </a:solidFill>
                  <a:latin typeface="微软雅黑" panose="020B0503020204020204" pitchFamily="34" charset="-122"/>
                </a:defRPr>
              </a:lvl1pPr>
            </a:lstStyle>
            <a:p>
              <a:pPr>
                <a:defRPr/>
              </a:pPr>
              <a:r>
                <a:rPr lang="en-US" altLang="zh-CN" dirty="0">
                  <a:solidFill>
                    <a:schemeClr val="bg1"/>
                  </a:solidFill>
                  <a:ea typeface="微软雅黑" pitchFamily="34" charset="-122"/>
                </a:rPr>
                <a:t>Map</a:t>
              </a:r>
              <a:r>
                <a:rPr lang="zh-CN" altLang="en-US" dirty="0">
                  <a:solidFill>
                    <a:schemeClr val="bg1"/>
                  </a:solidFill>
                  <a:ea typeface="微软雅黑" pitchFamily="34" charset="-122"/>
                  <a:sym typeface="Arial" panose="020B0604020202020204" pitchFamily="34" charset="0"/>
                </a:rPr>
                <a:t>阶段</a:t>
              </a:r>
              <a:endParaRPr lang="en-US" altLang="zh-CN" dirty="0">
                <a:solidFill>
                  <a:schemeClr val="bg1"/>
                </a:solidFill>
                <a:ea typeface="微软雅黑" pitchFamily="34" charset="-122"/>
              </a:endParaRPr>
            </a:p>
          </p:txBody>
        </p:sp>
      </p:grpSp>
      <p:grpSp>
        <p:nvGrpSpPr>
          <p:cNvPr id="22" name="组合 21"/>
          <p:cNvGrpSpPr/>
          <p:nvPr/>
        </p:nvGrpSpPr>
        <p:grpSpPr>
          <a:xfrm>
            <a:off x="3016251" y="2357438"/>
            <a:ext cx="5211762" cy="2274378"/>
            <a:chOff x="3295650" y="2319338"/>
            <a:chExt cx="5262563" cy="2274378"/>
          </a:xfrm>
        </p:grpSpPr>
        <p:sp>
          <p:nvSpPr>
            <p:cNvPr id="23" name="矩形 22"/>
            <p:cNvSpPr/>
            <p:nvPr/>
          </p:nvSpPr>
          <p:spPr bwMode="auto">
            <a:xfrm>
              <a:off x="3295650" y="2319338"/>
              <a:ext cx="5262563" cy="2274378"/>
            </a:xfrm>
            <a:prstGeom prst="rect">
              <a:avLst/>
            </a:prstGeom>
            <a:solidFill>
              <a:srgbClr val="B6C3DC"/>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fontAlgn="auto">
                <a:spcBef>
                  <a:spcPts val="0"/>
                </a:spcBef>
                <a:spcAft>
                  <a:spcPts val="0"/>
                </a:spcAft>
                <a:defRPr/>
              </a:pPr>
              <a:endParaRPr lang="zh-CN" altLang="en-US" b="1">
                <a:solidFill>
                  <a:srgbClr val="FFFFFF"/>
                </a:solidFill>
                <a:latin typeface="微软雅黑" panose="020B0503020204020204" pitchFamily="34" charset="-122"/>
                <a:sym typeface="Arial" panose="020B0604020202020204" pitchFamily="34" charset="0"/>
              </a:endParaRPr>
            </a:p>
          </p:txBody>
        </p:sp>
        <p:sp>
          <p:nvSpPr>
            <p:cNvPr id="26" name="TextBox 4"/>
            <p:cNvSpPr txBox="1">
              <a:spLocks noChangeArrowheads="1"/>
            </p:cNvSpPr>
            <p:nvPr/>
          </p:nvSpPr>
          <p:spPr bwMode="auto">
            <a:xfrm>
              <a:off x="3295650" y="2627838"/>
              <a:ext cx="5167313" cy="1526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457200">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marL="285750" indent="-285750" algn="just">
                <a:lnSpc>
                  <a:spcPct val="150000"/>
                </a:lnSpc>
                <a:buFont typeface="Arial" panose="020B0604020202020204" pitchFamily="34" charset="0"/>
                <a:buChar char="•"/>
              </a:pPr>
              <a:r>
                <a:rPr lang="zh-CN" altLang="en-US" sz="1600" b="1" dirty="0">
                  <a:latin typeface="微软雅黑" pitchFamily="34" charset="-122"/>
                  <a:ea typeface="微软雅黑" pitchFamily="34" charset="-122"/>
                  <a:cs typeface="+mn-ea"/>
                  <a:sym typeface="+mn-lt"/>
                </a:rPr>
                <a:t>减少溢写（</a:t>
              </a:r>
              <a:r>
                <a:rPr lang="en-US" altLang="zh-CN" sz="1600" b="1" dirty="0">
                  <a:latin typeface="微软雅黑" pitchFamily="34" charset="-122"/>
                  <a:ea typeface="微软雅黑" pitchFamily="34" charset="-122"/>
                  <a:cs typeface="+mn-ea"/>
                  <a:sym typeface="+mn-lt"/>
                </a:rPr>
                <a:t>spill</a:t>
              </a:r>
              <a:r>
                <a:rPr lang="zh-CN" altLang="en-US" sz="1600" b="1" dirty="0">
                  <a:latin typeface="微软雅黑" pitchFamily="34" charset="-122"/>
                  <a:ea typeface="微软雅黑" pitchFamily="34" charset="-122"/>
                  <a:cs typeface="+mn-ea"/>
                  <a:sym typeface="+mn-lt"/>
                </a:rPr>
                <a:t>）次数</a:t>
              </a:r>
              <a:endParaRPr lang="en-US" altLang="zh-CN" sz="1600" b="1" dirty="0">
                <a:latin typeface="微软雅黑" pitchFamily="34" charset="-122"/>
                <a:ea typeface="微软雅黑" pitchFamily="34" charset="-122"/>
                <a:cs typeface="+mn-ea"/>
                <a:sym typeface="+mn-lt"/>
              </a:endParaRPr>
            </a:p>
            <a:p>
              <a:pPr marL="285750" indent="-285750" algn="just">
                <a:lnSpc>
                  <a:spcPct val="150000"/>
                </a:lnSpc>
                <a:buFont typeface="Arial" panose="020B0604020202020204" pitchFamily="34" charset="0"/>
                <a:buChar char="•"/>
              </a:pPr>
              <a:r>
                <a:rPr lang="zh-CN" altLang="en-US" sz="1600" b="1" dirty="0">
                  <a:latin typeface="微软雅黑" pitchFamily="34" charset="-122"/>
                  <a:ea typeface="微软雅黑" pitchFamily="34" charset="-122"/>
                  <a:cs typeface="+mn-ea"/>
                  <a:sym typeface="+mn-lt"/>
                </a:rPr>
                <a:t>减少合并（</a:t>
              </a:r>
              <a:r>
                <a:rPr lang="en-US" altLang="zh-CN" sz="1600" b="1" dirty="0">
                  <a:latin typeface="微软雅黑" pitchFamily="34" charset="-122"/>
                  <a:ea typeface="微软雅黑" pitchFamily="34" charset="-122"/>
                  <a:cs typeface="+mn-ea"/>
                  <a:sym typeface="+mn-lt"/>
                </a:rPr>
                <a:t>merge</a:t>
              </a:r>
              <a:r>
                <a:rPr lang="zh-CN" altLang="en-US" sz="1600" b="1" dirty="0">
                  <a:latin typeface="微软雅黑" pitchFamily="34" charset="-122"/>
                  <a:ea typeface="微软雅黑" pitchFamily="34" charset="-122"/>
                  <a:cs typeface="+mn-ea"/>
                  <a:sym typeface="+mn-lt"/>
                </a:rPr>
                <a:t>）次数</a:t>
              </a:r>
              <a:endParaRPr lang="en-US" altLang="zh-CN" sz="1600" b="1" dirty="0">
                <a:latin typeface="微软雅黑" pitchFamily="34" charset="-122"/>
                <a:ea typeface="微软雅黑" pitchFamily="34" charset="-122"/>
                <a:cs typeface="+mn-ea"/>
                <a:sym typeface="+mn-lt"/>
              </a:endParaRPr>
            </a:p>
            <a:p>
              <a:pPr marL="285750" indent="-285750" algn="just">
                <a:lnSpc>
                  <a:spcPct val="150000"/>
                </a:lnSpc>
                <a:buFont typeface="Arial" panose="020B0604020202020204" pitchFamily="34" charset="0"/>
                <a:buChar char="•"/>
              </a:pPr>
              <a:r>
                <a:rPr lang="zh-CN" altLang="en-US" sz="1600" b="1" dirty="0">
                  <a:latin typeface="微软雅黑" pitchFamily="34" charset="-122"/>
                  <a:ea typeface="微软雅黑" pitchFamily="34" charset="-122"/>
                  <a:cs typeface="+mn-ea"/>
                  <a:sym typeface="+mn-lt"/>
                </a:rPr>
                <a:t>在</a:t>
              </a:r>
              <a:r>
                <a:rPr lang="en-US" altLang="zh-CN" sz="1600" b="1" dirty="0">
                  <a:latin typeface="微软雅黑" pitchFamily="34" charset="-122"/>
                  <a:ea typeface="微软雅黑" pitchFamily="34" charset="-122"/>
                  <a:cs typeface="+mn-ea"/>
                  <a:sym typeface="+mn-lt"/>
                </a:rPr>
                <a:t>map</a:t>
              </a:r>
              <a:r>
                <a:rPr lang="zh-CN" altLang="en-US" sz="1600" b="1" dirty="0">
                  <a:latin typeface="微软雅黑" pitchFamily="34" charset="-122"/>
                  <a:ea typeface="微软雅黑" pitchFamily="34" charset="-122"/>
                  <a:cs typeface="+mn-ea"/>
                  <a:sym typeface="+mn-lt"/>
                </a:rPr>
                <a:t>之后，不影响业务逻辑前提下，先进行</a:t>
              </a:r>
              <a:r>
                <a:rPr lang="en-US" altLang="zh-CN" sz="1600" b="1" dirty="0">
                  <a:latin typeface="微软雅黑" pitchFamily="34" charset="-122"/>
                  <a:ea typeface="微软雅黑" pitchFamily="34" charset="-122"/>
                  <a:cs typeface="+mn-ea"/>
                  <a:sym typeface="+mn-lt"/>
                </a:rPr>
                <a:t>combine</a:t>
              </a:r>
              <a:r>
                <a:rPr lang="zh-CN" altLang="en-US" sz="1600" b="1" dirty="0">
                  <a:latin typeface="微软雅黑" pitchFamily="34" charset="-122"/>
                  <a:ea typeface="微软雅黑" pitchFamily="34" charset="-122"/>
                  <a:cs typeface="+mn-ea"/>
                  <a:sym typeface="+mn-lt"/>
                </a:rPr>
                <a:t>处理，减少 </a:t>
              </a:r>
              <a:r>
                <a:rPr lang="en-US" altLang="zh-CN" sz="1600" b="1" dirty="0">
                  <a:latin typeface="微软雅黑" pitchFamily="34" charset="-122"/>
                  <a:ea typeface="微软雅黑" pitchFamily="34" charset="-122"/>
                  <a:cs typeface="+mn-ea"/>
                  <a:sym typeface="+mn-lt"/>
                </a:rPr>
                <a:t>I/O</a:t>
              </a:r>
              <a:endParaRPr lang="zh-CN" altLang="en-US" sz="1600" dirty="0">
                <a:latin typeface="微软雅黑" pitchFamily="34" charset="-122"/>
                <a:ea typeface="微软雅黑" pitchFamily="34" charset="-122"/>
                <a:cs typeface="+mn-ea"/>
                <a:sym typeface="+mn-lt"/>
              </a:endParaRPr>
            </a:p>
          </p:txBody>
        </p:sp>
      </p:grpSp>
    </p:spTree>
    <p:custDataLst>
      <p:tags r:id="rId1"/>
    </p:custDataLst>
    <p:extLst>
      <p:ext uri="{BB962C8B-B14F-4D97-AF65-F5344CB8AC3E}">
        <p14:creationId xmlns:p14="http://schemas.microsoft.com/office/powerpoint/2010/main" val="208961667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标题 1"/>
          <p:cNvSpPr>
            <a:spLocks noChangeArrowheads="1"/>
          </p:cNvSpPr>
          <p:nvPr/>
        </p:nvSpPr>
        <p:spPr bwMode="auto">
          <a:xfrm>
            <a:off x="79375" y="227965"/>
            <a:ext cx="7818755" cy="765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marL="571500" indent="-571500" eaLnBrk="1" hangingPunct="1">
              <a:buFont typeface="Wingdings" pitchFamily="2" charset="2"/>
              <a:buNone/>
            </a:pPr>
            <a:r>
              <a:rPr lang="zh-CN" altLang="en-US" sz="3200" b="1" dirty="0">
                <a:solidFill>
                  <a:srgbClr val="1369B2"/>
                </a:solidFill>
                <a:latin typeface="微软雅黑" pitchFamily="34" charset="-122"/>
                <a:ea typeface="微软雅黑" pitchFamily="34" charset="-122"/>
                <a:sym typeface="宋体" pitchFamily="2" charset="-122"/>
              </a:rPr>
              <a:t>            </a:t>
            </a:r>
            <a:r>
              <a:rPr lang="en-US" altLang="zh-CN" sz="3200" b="1" dirty="0">
                <a:solidFill>
                  <a:srgbClr val="1369B2"/>
                </a:solidFill>
                <a:latin typeface="微软雅黑" pitchFamily="34" charset="-122"/>
                <a:ea typeface="微软雅黑" pitchFamily="34" charset="-122"/>
                <a:sym typeface="宋体" pitchFamily="2" charset="-122"/>
              </a:rPr>
              <a:t>4.5 </a:t>
            </a:r>
            <a:r>
              <a:rPr lang="en-US" altLang="zh-CN" sz="2700" b="1" spc="-100" dirty="0">
                <a:solidFill>
                  <a:srgbClr val="1369B2"/>
                </a:solidFill>
                <a:latin typeface="微软雅黑" pitchFamily="34" charset="-122"/>
                <a:ea typeface="微软雅黑" pitchFamily="34" charset="-122"/>
                <a:sym typeface="宋体" pitchFamily="2" charset="-122"/>
              </a:rPr>
              <a:t>MapReduce</a:t>
            </a:r>
            <a:r>
              <a:rPr lang="zh-CN" altLang="en-US" sz="2700" b="1" spc="-100" dirty="0">
                <a:solidFill>
                  <a:srgbClr val="1369B2"/>
                </a:solidFill>
                <a:latin typeface="微软雅黑" pitchFamily="34" charset="-122"/>
                <a:ea typeface="微软雅黑" pitchFamily="34" charset="-122"/>
                <a:sym typeface="宋体" pitchFamily="2" charset="-122"/>
              </a:rPr>
              <a:t>性能优化策略</a:t>
            </a:r>
          </a:p>
        </p:txBody>
      </p:sp>
      <p:grpSp>
        <p:nvGrpSpPr>
          <p:cNvPr id="27" name="组合 26"/>
          <p:cNvGrpSpPr/>
          <p:nvPr/>
        </p:nvGrpSpPr>
        <p:grpSpPr>
          <a:xfrm>
            <a:off x="871538" y="2357438"/>
            <a:ext cx="1985961" cy="2274378"/>
            <a:chOff x="871538" y="2357438"/>
            <a:chExt cx="1985961" cy="2274378"/>
          </a:xfrm>
        </p:grpSpPr>
        <p:sp>
          <p:nvSpPr>
            <p:cNvPr id="24" name="等腰三角形 5"/>
            <p:cNvSpPr/>
            <p:nvPr/>
          </p:nvSpPr>
          <p:spPr bwMode="auto">
            <a:xfrm rot="5400000">
              <a:off x="727330" y="2501646"/>
              <a:ext cx="2274378" cy="1985961"/>
            </a:xfrm>
            <a:custGeom>
              <a:avLst/>
              <a:gdLst/>
              <a:ahLst/>
              <a:cxnLst/>
              <a:rect l="l" t="t" r="r" b="b"/>
              <a:pathLst>
                <a:path w="1450218" h="1860602">
                  <a:moveTo>
                    <a:pt x="0" y="1860602"/>
                  </a:moveTo>
                  <a:lnTo>
                    <a:pt x="0" y="132410"/>
                  </a:lnTo>
                  <a:lnTo>
                    <a:pt x="582757" y="132410"/>
                  </a:lnTo>
                  <a:lnTo>
                    <a:pt x="725109" y="0"/>
                  </a:lnTo>
                  <a:lnTo>
                    <a:pt x="867461" y="132410"/>
                  </a:lnTo>
                  <a:lnTo>
                    <a:pt x="1450218" y="132410"/>
                  </a:lnTo>
                  <a:lnTo>
                    <a:pt x="1450218" y="1860602"/>
                  </a:lnTo>
                  <a:close/>
                </a:path>
              </a:pathLst>
            </a:custGeom>
            <a:solidFill>
              <a:srgbClr val="1269B3"/>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fontAlgn="auto">
                <a:spcBef>
                  <a:spcPts val="0"/>
                </a:spcBef>
                <a:spcAft>
                  <a:spcPts val="0"/>
                </a:spcAft>
                <a:defRPr/>
              </a:pPr>
              <a:endParaRPr lang="zh-CN" altLang="en-US" b="1">
                <a:solidFill>
                  <a:srgbClr val="FFFFFF"/>
                </a:solidFill>
                <a:latin typeface="微软雅黑" panose="020B0503020204020204" pitchFamily="34" charset="-122"/>
                <a:sym typeface="Arial" panose="020B0604020202020204" pitchFamily="34" charset="0"/>
              </a:endParaRPr>
            </a:p>
          </p:txBody>
        </p:sp>
        <p:sp>
          <p:nvSpPr>
            <p:cNvPr id="25" name="TextBox 24"/>
            <p:cNvSpPr txBox="1"/>
            <p:nvPr/>
          </p:nvSpPr>
          <p:spPr bwMode="auto">
            <a:xfrm>
              <a:off x="947738" y="3278726"/>
              <a:ext cx="1690687" cy="431800"/>
            </a:xfrm>
            <a:prstGeom prst="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zh-CN"/>
              </a:defPPr>
              <a:lvl1pPr algn="ctr" fontAlgn="auto">
                <a:spcBef>
                  <a:spcPts val="0"/>
                </a:spcBef>
                <a:spcAft>
                  <a:spcPts val="0"/>
                </a:spcAft>
                <a:defRPr b="1">
                  <a:solidFill>
                    <a:srgbClr val="FFFFFF"/>
                  </a:solidFill>
                  <a:latin typeface="微软雅黑" panose="020B0503020204020204" pitchFamily="34" charset="-122"/>
                </a:defRPr>
              </a:lvl1pPr>
            </a:lstStyle>
            <a:p>
              <a:pPr>
                <a:defRPr/>
              </a:pPr>
              <a:r>
                <a:rPr lang="en-US" altLang="zh-CN" dirty="0">
                  <a:solidFill>
                    <a:schemeClr val="bg1"/>
                  </a:solidFill>
                  <a:ea typeface="微软雅黑" pitchFamily="34" charset="-122"/>
                </a:rPr>
                <a:t>Reduce</a:t>
              </a:r>
              <a:r>
                <a:rPr lang="zh-CN" altLang="en-US" dirty="0">
                  <a:solidFill>
                    <a:schemeClr val="bg1"/>
                  </a:solidFill>
                  <a:ea typeface="微软雅黑" pitchFamily="34" charset="-122"/>
                  <a:sym typeface="Arial" panose="020B0604020202020204" pitchFamily="34" charset="0"/>
                </a:rPr>
                <a:t>阶段</a:t>
              </a:r>
              <a:endParaRPr lang="en-US" altLang="zh-CN" dirty="0">
                <a:solidFill>
                  <a:schemeClr val="bg1"/>
                </a:solidFill>
                <a:ea typeface="微软雅黑" pitchFamily="34" charset="-122"/>
              </a:endParaRPr>
            </a:p>
          </p:txBody>
        </p:sp>
      </p:grpSp>
      <p:grpSp>
        <p:nvGrpSpPr>
          <p:cNvPr id="22" name="组合 21"/>
          <p:cNvGrpSpPr/>
          <p:nvPr/>
        </p:nvGrpSpPr>
        <p:grpSpPr>
          <a:xfrm>
            <a:off x="3016251" y="2357438"/>
            <a:ext cx="5256211" cy="2274378"/>
            <a:chOff x="3295650" y="2319338"/>
            <a:chExt cx="5307445" cy="2274378"/>
          </a:xfrm>
        </p:grpSpPr>
        <p:sp>
          <p:nvSpPr>
            <p:cNvPr id="23" name="矩形 22"/>
            <p:cNvSpPr/>
            <p:nvPr/>
          </p:nvSpPr>
          <p:spPr bwMode="auto">
            <a:xfrm>
              <a:off x="3295650" y="2319338"/>
              <a:ext cx="5262563" cy="2274378"/>
            </a:xfrm>
            <a:prstGeom prst="rect">
              <a:avLst/>
            </a:prstGeom>
            <a:solidFill>
              <a:srgbClr val="B6C3DC"/>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fontAlgn="auto">
                <a:spcBef>
                  <a:spcPts val="0"/>
                </a:spcBef>
                <a:spcAft>
                  <a:spcPts val="0"/>
                </a:spcAft>
                <a:defRPr/>
              </a:pPr>
              <a:endParaRPr lang="zh-CN" altLang="en-US" b="1">
                <a:solidFill>
                  <a:srgbClr val="FFFFFF"/>
                </a:solidFill>
                <a:latin typeface="微软雅黑" panose="020B0503020204020204" pitchFamily="34" charset="-122"/>
                <a:sym typeface="Arial" panose="020B0604020202020204" pitchFamily="34" charset="0"/>
              </a:endParaRPr>
            </a:p>
          </p:txBody>
        </p:sp>
        <p:sp>
          <p:nvSpPr>
            <p:cNvPr id="26" name="TextBox 4"/>
            <p:cNvSpPr txBox="1">
              <a:spLocks noChangeArrowheads="1"/>
            </p:cNvSpPr>
            <p:nvPr/>
          </p:nvSpPr>
          <p:spPr bwMode="auto">
            <a:xfrm>
              <a:off x="3435782" y="2606070"/>
              <a:ext cx="5167313"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457200">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marL="285750" indent="-285750" fontAlgn="ctr">
                <a:lnSpc>
                  <a:spcPct val="150000"/>
                </a:lnSpc>
                <a:buClr>
                  <a:srgbClr val="FF0000"/>
                </a:buClr>
                <a:buSzPct val="70000"/>
                <a:buFont typeface="Arial" panose="020B0604020202020204" pitchFamily="34" charset="0"/>
                <a:buChar char="•"/>
                <a:defRPr/>
              </a:pPr>
              <a:r>
                <a:rPr lang="zh-CN" altLang="en-US" sz="1600" b="1" dirty="0">
                  <a:latin typeface="微软雅黑" pitchFamily="34" charset="-122"/>
                  <a:ea typeface="微软雅黑" pitchFamily="34" charset="-122"/>
                  <a:cs typeface="+mn-ea"/>
                  <a:sym typeface="+mn-lt"/>
                </a:rPr>
                <a:t>合理设置</a:t>
              </a:r>
              <a:r>
                <a:rPr lang="en-US" altLang="zh-CN" sz="1600" b="1" dirty="0">
                  <a:latin typeface="微软雅黑" pitchFamily="34" charset="-122"/>
                  <a:ea typeface="微软雅黑" pitchFamily="34" charset="-122"/>
                  <a:cs typeface="+mn-ea"/>
                  <a:sym typeface="+mn-lt"/>
                </a:rPr>
                <a:t>map</a:t>
              </a:r>
              <a:r>
                <a:rPr lang="zh-CN" altLang="en-US" sz="1600" b="1" dirty="0">
                  <a:latin typeface="微软雅黑" pitchFamily="34" charset="-122"/>
                  <a:ea typeface="微软雅黑" pitchFamily="34" charset="-122"/>
                  <a:cs typeface="+mn-ea"/>
                  <a:sym typeface="+mn-lt"/>
                </a:rPr>
                <a:t>和</a:t>
              </a:r>
              <a:r>
                <a:rPr lang="en-US" altLang="zh-CN" sz="1600" b="1" dirty="0">
                  <a:latin typeface="微软雅黑" pitchFamily="34" charset="-122"/>
                  <a:ea typeface="微软雅黑" pitchFamily="34" charset="-122"/>
                  <a:cs typeface="+mn-ea"/>
                  <a:sym typeface="+mn-lt"/>
                </a:rPr>
                <a:t>reduce</a:t>
              </a:r>
              <a:r>
                <a:rPr lang="zh-CN" altLang="en-US" sz="1600" b="1" dirty="0">
                  <a:latin typeface="微软雅黑" pitchFamily="34" charset="-122"/>
                  <a:ea typeface="微软雅黑" pitchFamily="34" charset="-122"/>
                  <a:cs typeface="+mn-ea"/>
                  <a:sym typeface="+mn-lt"/>
                </a:rPr>
                <a:t>数</a:t>
              </a:r>
              <a:endParaRPr lang="en-US" altLang="zh-CN" sz="1600" dirty="0">
                <a:latin typeface="微软雅黑" pitchFamily="34" charset="-122"/>
                <a:ea typeface="微软雅黑" pitchFamily="34" charset="-122"/>
                <a:cs typeface="+mn-ea"/>
                <a:sym typeface="+mn-lt"/>
              </a:endParaRPr>
            </a:p>
            <a:p>
              <a:pPr marL="285750" indent="-285750" fontAlgn="ctr">
                <a:lnSpc>
                  <a:spcPct val="150000"/>
                </a:lnSpc>
                <a:buClr>
                  <a:srgbClr val="FF0000"/>
                </a:buClr>
                <a:buSzPct val="70000"/>
                <a:buFont typeface="Arial" panose="020B0604020202020204" pitchFamily="34" charset="0"/>
                <a:buChar char="•"/>
                <a:defRPr/>
              </a:pPr>
              <a:r>
                <a:rPr lang="zh-CN" altLang="en-US" sz="1600" b="1" dirty="0">
                  <a:latin typeface="微软雅黑" pitchFamily="34" charset="-122"/>
                  <a:ea typeface="微软雅黑" pitchFamily="34" charset="-122"/>
                  <a:cs typeface="+mn-ea"/>
                  <a:sym typeface="+mn-lt"/>
                </a:rPr>
                <a:t>设置</a:t>
              </a:r>
              <a:r>
                <a:rPr lang="en-US" altLang="zh-CN" sz="1600" b="1" dirty="0">
                  <a:latin typeface="微软雅黑" pitchFamily="34" charset="-122"/>
                  <a:ea typeface="微软雅黑" pitchFamily="34" charset="-122"/>
                  <a:cs typeface="+mn-ea"/>
                  <a:sym typeface="+mn-lt"/>
                </a:rPr>
                <a:t>map</a:t>
              </a:r>
              <a:r>
                <a:rPr lang="zh-CN" altLang="en-US" sz="1600" b="1" dirty="0">
                  <a:latin typeface="微软雅黑" pitchFamily="34" charset="-122"/>
                  <a:ea typeface="微软雅黑" pitchFamily="34" charset="-122"/>
                  <a:cs typeface="+mn-ea"/>
                  <a:sym typeface="+mn-lt"/>
                </a:rPr>
                <a:t>、</a:t>
              </a:r>
              <a:r>
                <a:rPr lang="en-US" altLang="zh-CN" sz="1600" b="1" dirty="0">
                  <a:latin typeface="微软雅黑" pitchFamily="34" charset="-122"/>
                  <a:ea typeface="微软雅黑" pitchFamily="34" charset="-122"/>
                  <a:cs typeface="+mn-ea"/>
                  <a:sym typeface="+mn-lt"/>
                </a:rPr>
                <a:t>reduce</a:t>
              </a:r>
              <a:r>
                <a:rPr lang="zh-CN" altLang="en-US" sz="1600" b="1" dirty="0">
                  <a:latin typeface="微软雅黑" pitchFamily="34" charset="-122"/>
                  <a:ea typeface="微软雅黑" pitchFamily="34" charset="-122"/>
                  <a:cs typeface="+mn-ea"/>
                  <a:sym typeface="+mn-lt"/>
                </a:rPr>
                <a:t>共存</a:t>
              </a:r>
              <a:endParaRPr lang="en-US" altLang="zh-CN" sz="1600" b="1" dirty="0">
                <a:latin typeface="微软雅黑" pitchFamily="34" charset="-122"/>
                <a:ea typeface="微软雅黑" pitchFamily="34" charset="-122"/>
                <a:cs typeface="+mn-ea"/>
                <a:sym typeface="+mn-lt"/>
              </a:endParaRPr>
            </a:p>
            <a:p>
              <a:pPr marL="285750" indent="-285750" fontAlgn="ctr">
                <a:lnSpc>
                  <a:spcPct val="150000"/>
                </a:lnSpc>
                <a:buClr>
                  <a:srgbClr val="FF0000"/>
                </a:buClr>
                <a:buSzPct val="70000"/>
                <a:buFont typeface="Arial" panose="020B0604020202020204" pitchFamily="34" charset="0"/>
                <a:buChar char="•"/>
                <a:defRPr/>
              </a:pPr>
              <a:r>
                <a:rPr lang="zh-CN" altLang="en-US" sz="1600" b="1" dirty="0">
                  <a:latin typeface="微软雅黑" pitchFamily="34" charset="-122"/>
                  <a:ea typeface="微软雅黑" pitchFamily="34" charset="-122"/>
                  <a:cs typeface="+mn-ea"/>
                  <a:sym typeface="+mn-lt"/>
                </a:rPr>
                <a:t>规避使用</a:t>
              </a:r>
              <a:r>
                <a:rPr lang="en-US" altLang="zh-CN" sz="1600" b="1" dirty="0">
                  <a:latin typeface="微软雅黑" pitchFamily="34" charset="-122"/>
                  <a:ea typeface="微软雅黑" pitchFamily="34" charset="-122"/>
                  <a:cs typeface="+mn-ea"/>
                  <a:sym typeface="+mn-lt"/>
                </a:rPr>
                <a:t>reduce</a:t>
              </a:r>
            </a:p>
            <a:p>
              <a:pPr marL="285750" indent="-285750" fontAlgn="ctr">
                <a:lnSpc>
                  <a:spcPct val="150000"/>
                </a:lnSpc>
                <a:buClr>
                  <a:srgbClr val="FF0000"/>
                </a:buClr>
                <a:buSzPct val="70000"/>
                <a:buFont typeface="Arial" panose="020B0604020202020204" pitchFamily="34" charset="0"/>
                <a:buChar char="•"/>
                <a:defRPr/>
              </a:pPr>
              <a:r>
                <a:rPr lang="zh-CN" altLang="en-US" sz="1600" b="1" dirty="0">
                  <a:latin typeface="微软雅黑" pitchFamily="34" charset="-122"/>
                  <a:ea typeface="微软雅黑" pitchFamily="34" charset="-122"/>
                  <a:cs typeface="+mn-ea"/>
                  <a:sym typeface="+mn-lt"/>
                </a:rPr>
                <a:t>合理设置</a:t>
              </a:r>
              <a:r>
                <a:rPr lang="en-US" altLang="zh-CN" sz="1600" b="1" dirty="0">
                  <a:latin typeface="微软雅黑" pitchFamily="34" charset="-122"/>
                  <a:ea typeface="微软雅黑" pitchFamily="34" charset="-122"/>
                  <a:cs typeface="+mn-ea"/>
                  <a:sym typeface="+mn-lt"/>
                </a:rPr>
                <a:t>reduce</a:t>
              </a:r>
              <a:r>
                <a:rPr lang="zh-CN" altLang="en-US" sz="1600" b="1" dirty="0">
                  <a:latin typeface="微软雅黑" pitchFamily="34" charset="-122"/>
                  <a:ea typeface="微软雅黑" pitchFamily="34" charset="-122"/>
                  <a:cs typeface="+mn-ea"/>
                  <a:sym typeface="+mn-lt"/>
                </a:rPr>
                <a:t>端的</a:t>
              </a:r>
              <a:r>
                <a:rPr lang="en-US" altLang="zh-CN" sz="1600" b="1" dirty="0">
                  <a:latin typeface="微软雅黑" pitchFamily="34" charset="-122"/>
                  <a:ea typeface="微软雅黑" pitchFamily="34" charset="-122"/>
                  <a:cs typeface="+mn-ea"/>
                  <a:sym typeface="+mn-lt"/>
                </a:rPr>
                <a:t>buffer</a:t>
              </a:r>
              <a:endParaRPr lang="zh-CN" altLang="en-US" sz="1600" dirty="0">
                <a:latin typeface="微软雅黑" pitchFamily="34" charset="-122"/>
                <a:ea typeface="微软雅黑" pitchFamily="34" charset="-122"/>
                <a:cs typeface="+mn-ea"/>
                <a:sym typeface="+mn-lt"/>
              </a:endParaRPr>
            </a:p>
          </p:txBody>
        </p:sp>
      </p:grpSp>
    </p:spTree>
    <p:custDataLst>
      <p:tags r:id="rId1"/>
    </p:custDataLst>
    <p:extLst>
      <p:ext uri="{BB962C8B-B14F-4D97-AF65-F5344CB8AC3E}">
        <p14:creationId xmlns:p14="http://schemas.microsoft.com/office/powerpoint/2010/main" val="257188477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1"/>
          <p:cNvSpPr>
            <a:spLocks noChangeArrowheads="1"/>
          </p:cNvSpPr>
          <p:nvPr/>
        </p:nvSpPr>
        <p:spPr bwMode="auto">
          <a:xfrm>
            <a:off x="1778000" y="153988"/>
            <a:ext cx="5148263" cy="765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marL="571500" indent="-571500" eaLnBrk="1" hangingPunct="1">
              <a:buFont typeface="Wingdings" pitchFamily="2" charset="2"/>
              <a:buNone/>
            </a:pPr>
            <a:r>
              <a:rPr lang="en-US" altLang="zh-CN" sz="3600">
                <a:solidFill>
                  <a:srgbClr val="1369B2"/>
                </a:solidFill>
                <a:sym typeface="Wingdings" pitchFamily="2" charset="2"/>
              </a:rPr>
              <a:t></a:t>
            </a:r>
            <a:r>
              <a:rPr lang="zh-CN" altLang="en-US" sz="3600" b="1">
                <a:solidFill>
                  <a:srgbClr val="1369B2"/>
                </a:solidFill>
                <a:latin typeface="微软雅黑" pitchFamily="34" charset="-122"/>
                <a:ea typeface="微软雅黑" pitchFamily="34" charset="-122"/>
                <a:sym typeface="宋体" pitchFamily="2" charset="-122"/>
              </a:rPr>
              <a:t> 目录</a:t>
            </a:r>
          </a:p>
        </p:txBody>
      </p:sp>
      <p:grpSp>
        <p:nvGrpSpPr>
          <p:cNvPr id="4099" name="组合 2"/>
          <p:cNvGrpSpPr>
            <a:grpSpLocks/>
          </p:cNvGrpSpPr>
          <p:nvPr/>
        </p:nvGrpSpPr>
        <p:grpSpPr bwMode="auto">
          <a:xfrm>
            <a:off x="3082289" y="2476499"/>
            <a:ext cx="4857751" cy="954088"/>
            <a:chOff x="3250848" y="2900308"/>
            <a:chExt cx="4857753" cy="954087"/>
          </a:xfrm>
        </p:grpSpPr>
        <p:cxnSp>
          <p:nvCxnSpPr>
            <p:cNvPr id="49" name="直接连接符 48"/>
            <p:cNvCxnSpPr/>
            <p:nvPr/>
          </p:nvCxnSpPr>
          <p:spPr bwMode="auto">
            <a:xfrm>
              <a:off x="4373212" y="3403546"/>
              <a:ext cx="3735389" cy="0"/>
            </a:xfrm>
            <a:prstGeom prst="line">
              <a:avLst/>
            </a:prstGeom>
            <a:noFill/>
            <a:ln w="3175" cap="flat" cmpd="sng" algn="ctr">
              <a:solidFill>
                <a:schemeClr val="bg1">
                  <a:lumMod val="50000"/>
                </a:schemeClr>
              </a:solidFill>
              <a:prstDash val="sysDot"/>
              <a:headEnd type="oval" w="sm" len="sm"/>
              <a:tailEnd type="oval" w="sm" len="sm"/>
            </a:ln>
            <a:effectLst/>
          </p:spPr>
        </p:cxnSp>
        <p:sp>
          <p:nvSpPr>
            <p:cNvPr id="4130" name="矩形 36"/>
            <p:cNvSpPr>
              <a:spLocks noChangeArrowheads="1"/>
            </p:cNvSpPr>
            <p:nvPr/>
          </p:nvSpPr>
          <p:spPr bwMode="auto">
            <a:xfrm flipH="1">
              <a:off x="4131560" y="2900312"/>
              <a:ext cx="34390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400" dirty="0">
                  <a:solidFill>
                    <a:srgbClr val="1369B2"/>
                  </a:solidFill>
                  <a:latin typeface="微软雅黑" pitchFamily="34" charset="-122"/>
                  <a:ea typeface="微软雅黑" pitchFamily="34" charset="-122"/>
                </a:rPr>
                <a:t>   </a:t>
              </a:r>
              <a:r>
                <a:rPr lang="en-US" altLang="zh-CN" sz="2400" dirty="0">
                  <a:solidFill>
                    <a:srgbClr val="1369B2"/>
                  </a:solidFill>
                  <a:latin typeface="微软雅黑" pitchFamily="34" charset="-122"/>
                  <a:ea typeface="微软雅黑" pitchFamily="34" charset="-122"/>
                </a:rPr>
                <a:t>MapReduce</a:t>
              </a:r>
              <a:r>
                <a:rPr lang="zh-CN" altLang="en-US" sz="2400" dirty="0">
                  <a:solidFill>
                    <a:srgbClr val="1369B2"/>
                  </a:solidFill>
                  <a:latin typeface="微软雅黑" pitchFamily="34" charset="-122"/>
                  <a:ea typeface="微软雅黑" pitchFamily="34" charset="-122"/>
                </a:rPr>
                <a:t>工作原理</a:t>
              </a:r>
            </a:p>
          </p:txBody>
        </p:sp>
        <p:grpSp>
          <p:nvGrpSpPr>
            <p:cNvPr id="4131" name="组合 111"/>
            <p:cNvGrpSpPr>
              <a:grpSpLocks/>
            </p:cNvGrpSpPr>
            <p:nvPr/>
          </p:nvGrpSpPr>
          <p:grpSpPr bwMode="auto">
            <a:xfrm rot="-12767">
              <a:off x="3250848" y="2900308"/>
              <a:ext cx="885091" cy="954087"/>
              <a:chOff x="1936620" y="1275602"/>
              <a:chExt cx="1297395" cy="1728192"/>
            </a:xfrm>
          </p:grpSpPr>
          <p:grpSp>
            <p:nvGrpSpPr>
              <p:cNvPr id="4133" name="组合 112"/>
              <p:cNvGrpSpPr>
                <a:grpSpLocks/>
              </p:cNvGrpSpPr>
              <p:nvPr/>
            </p:nvGrpSpPr>
            <p:grpSpPr bwMode="auto">
              <a:xfrm>
                <a:off x="1936620" y="1275602"/>
                <a:ext cx="1296145" cy="1728192"/>
                <a:chOff x="1907704" y="1275602"/>
                <a:chExt cx="1296145" cy="1728192"/>
              </a:xfrm>
            </p:grpSpPr>
            <p:sp>
              <p:nvSpPr>
                <p:cNvPr id="55" name="圆角矩形 54"/>
                <p:cNvSpPr/>
                <p:nvPr/>
              </p:nvSpPr>
              <p:spPr>
                <a:xfrm>
                  <a:off x="1907704" y="1275602"/>
                  <a:ext cx="1296145" cy="1728192"/>
                </a:xfrm>
                <a:prstGeom prst="roundRect">
                  <a:avLst/>
                </a:prstGeom>
                <a:solidFill>
                  <a:srgbClr val="1369B2"/>
                </a:solidFill>
                <a:ln w="25400" cap="flat" cmpd="sng" algn="ctr">
                  <a:noFill/>
                  <a:prstDash val="solid"/>
                </a:ln>
                <a:effectLst>
                  <a:outerShdw blurRad="76200" dir="13500000" sy="23000" kx="1200000" algn="br" rotWithShape="0">
                    <a:prstClr val="black">
                      <a:alpha val="20000"/>
                    </a:prstClr>
                  </a:outerShdw>
                </a:effectLst>
              </p:spPr>
              <p:txBody>
                <a:bodyPr anchor="ctr"/>
                <a:lstStyle/>
                <a:p>
                  <a:pPr algn="ctr" eaLnBrk="1" fontAlgn="auto" hangingPunct="1">
                    <a:spcBef>
                      <a:spcPts val="0"/>
                    </a:spcBef>
                    <a:spcAft>
                      <a:spcPts val="0"/>
                    </a:spcAft>
                    <a:defRPr/>
                  </a:pPr>
                  <a:r>
                    <a:rPr lang="en-US" altLang="zh-CN" sz="3600" b="1" kern="0" dirty="0">
                      <a:solidFill>
                        <a:prstClr val="white"/>
                      </a:solidFill>
                      <a:latin typeface="Cambria Math" panose="02040503050406030204" pitchFamily="18" charset="0"/>
                      <a:ea typeface="汉仪综艺体简" panose="02010609000101010101" pitchFamily="49" charset="-122"/>
                    </a:rPr>
                    <a:t>4.2</a:t>
                  </a:r>
                  <a:endParaRPr lang="zh-CN" altLang="en-US" sz="3600" b="1" kern="0" dirty="0">
                    <a:solidFill>
                      <a:prstClr val="white"/>
                    </a:solidFill>
                    <a:latin typeface="Cambria Math" panose="02040503050406030204" pitchFamily="18" charset="0"/>
                    <a:ea typeface="汉仪综艺体简" panose="02010609000101010101" pitchFamily="49" charset="-122"/>
                  </a:endParaRPr>
                </a:p>
              </p:txBody>
            </p:sp>
            <p:sp>
              <p:nvSpPr>
                <p:cNvPr id="56" name="圆角矩形 55"/>
                <p:cNvSpPr/>
                <p:nvPr/>
              </p:nvSpPr>
              <p:spPr>
                <a:xfrm>
                  <a:off x="1944472" y="1347412"/>
                  <a:ext cx="1189101" cy="1584414"/>
                </a:xfrm>
                <a:prstGeom prst="roundRect">
                  <a:avLst/>
                </a:prstGeom>
                <a:noFill/>
                <a:ln w="15875" cap="flat" cmpd="sng" algn="ctr">
                  <a:solidFill>
                    <a:sysClr val="window" lastClr="FFFFFF"/>
                  </a:solidFill>
                  <a:prstDash val="solid"/>
                </a:ln>
                <a:effectLst/>
              </p:spPr>
              <p:txBody>
                <a:bodyPr anchor="ctr"/>
                <a:lstStyle/>
                <a:p>
                  <a:pPr algn="ctr" eaLnBrk="1" fontAlgn="auto" hangingPunct="1">
                    <a:spcBef>
                      <a:spcPts val="0"/>
                    </a:spcBef>
                    <a:spcAft>
                      <a:spcPts val="0"/>
                    </a:spcAft>
                    <a:defRPr/>
                  </a:pPr>
                  <a:endParaRPr lang="zh-CN" altLang="en-US" b="1" kern="0">
                    <a:solidFill>
                      <a:prstClr val="white"/>
                    </a:solidFill>
                    <a:latin typeface="Cambria Math" panose="02040503050406030204" pitchFamily="18" charset="0"/>
                    <a:ea typeface="汉仪综艺体简" panose="02010609000101010101" pitchFamily="49" charset="-122"/>
                  </a:endParaRPr>
                </a:p>
              </p:txBody>
            </p:sp>
          </p:grpSp>
          <p:sp>
            <p:nvSpPr>
              <p:cNvPr id="54" name="圆角矩形 5"/>
              <p:cNvSpPr/>
              <p:nvPr/>
            </p:nvSpPr>
            <p:spPr>
              <a:xfrm>
                <a:off x="1937872" y="2028997"/>
                <a:ext cx="1296143" cy="937421"/>
              </a:xfrm>
              <a:custGeom>
                <a:avLst/>
                <a:gdLst/>
                <a:ahLst/>
                <a:cxnLst/>
                <a:rect l="l" t="t" r="r" b="b"/>
                <a:pathLst>
                  <a:path w="1292867" h="936362">
                    <a:moveTo>
                      <a:pt x="0" y="0"/>
                    </a:moveTo>
                    <a:lnTo>
                      <a:pt x="1292867" y="752847"/>
                    </a:lnTo>
                    <a:cubicBezTo>
                      <a:pt x="1277961" y="856795"/>
                      <a:pt x="1188330" y="936362"/>
                      <a:pt x="1080116" y="936362"/>
                    </a:cubicBezTo>
                    <a:lnTo>
                      <a:pt x="216028" y="936362"/>
                    </a:lnTo>
                    <a:cubicBezTo>
                      <a:pt x="96719" y="936362"/>
                      <a:pt x="0" y="839643"/>
                      <a:pt x="0" y="720334"/>
                    </a:cubicBezTo>
                    <a:close/>
                  </a:path>
                </a:pathLst>
              </a:custGeom>
              <a:solidFill>
                <a:sysClr val="window" lastClr="FFFFFF">
                  <a:alpha val="43000"/>
                </a:sysClr>
              </a:solidFill>
              <a:ln w="25400" cap="flat" cmpd="sng" algn="ctr">
                <a:noFill/>
                <a:prstDash val="solid"/>
              </a:ln>
              <a:effectLst/>
            </p:spPr>
            <p:txBody>
              <a:bodyPr anchor="ctr"/>
              <a:lstStyle/>
              <a:p>
                <a:pPr algn="ctr" eaLnBrk="1" fontAlgn="auto" hangingPunct="1">
                  <a:spcBef>
                    <a:spcPts val="0"/>
                  </a:spcBef>
                  <a:spcAft>
                    <a:spcPts val="0"/>
                  </a:spcAft>
                  <a:defRPr/>
                </a:pPr>
                <a:endParaRPr lang="zh-CN" altLang="en-US" sz="6000" b="1" kern="0" dirty="0">
                  <a:solidFill>
                    <a:prstClr val="white"/>
                  </a:solidFill>
                  <a:latin typeface="Cambria Math" panose="02040503050406030204" pitchFamily="18" charset="0"/>
                  <a:ea typeface="汉仪综艺体简" panose="02010609000101010101" pitchFamily="49" charset="-122"/>
                </a:endParaRPr>
              </a:p>
            </p:txBody>
          </p:sp>
        </p:grpSp>
        <p:sp>
          <p:nvSpPr>
            <p:cNvPr id="52" name="TextBox 126">
              <a:hlinkClick r:id="rId4" action="ppaction://hlinksldjump"/>
            </p:cNvPr>
            <p:cNvSpPr txBox="1">
              <a:spLocks noChangeArrowheads="1"/>
            </p:cNvSpPr>
            <p:nvPr/>
          </p:nvSpPr>
          <p:spPr bwMode="auto">
            <a:xfrm>
              <a:off x="4301774" y="3422596"/>
              <a:ext cx="3379789"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defRPr/>
              </a:pPr>
              <a:r>
                <a:rPr lang="en-US" altLang="zh-CN" u="sng" dirty="0">
                  <a:solidFill>
                    <a:schemeClr val="bg1">
                      <a:lumMod val="75000"/>
                    </a:schemeClr>
                  </a:solidFill>
                  <a:latin typeface="微软雅黑" pitchFamily="34" charset="-122"/>
                  <a:ea typeface="微软雅黑" pitchFamily="34" charset="-122"/>
                </a:rPr>
                <a:t>☞</a:t>
              </a:r>
              <a:r>
                <a:rPr lang="zh-CN" altLang="en-US" u="sng" dirty="0">
                  <a:solidFill>
                    <a:schemeClr val="bg1">
                      <a:lumMod val="75000"/>
                    </a:schemeClr>
                  </a:solidFill>
                  <a:latin typeface="微软雅黑" pitchFamily="34" charset="-122"/>
                  <a:ea typeface="微软雅黑" pitchFamily="34" charset="-122"/>
                </a:rPr>
                <a:t>点击查看本节相关知识点</a:t>
              </a:r>
            </a:p>
          </p:txBody>
        </p:sp>
      </p:grpSp>
      <p:grpSp>
        <p:nvGrpSpPr>
          <p:cNvPr id="4100" name="组合 1"/>
          <p:cNvGrpSpPr>
            <a:grpSpLocks/>
          </p:cNvGrpSpPr>
          <p:nvPr/>
        </p:nvGrpSpPr>
        <p:grpSpPr bwMode="auto">
          <a:xfrm>
            <a:off x="1849438" y="1258888"/>
            <a:ext cx="4695825" cy="952500"/>
            <a:chOff x="2030063" y="1631469"/>
            <a:chExt cx="4695823" cy="952500"/>
          </a:xfrm>
        </p:grpSpPr>
        <p:grpSp>
          <p:nvGrpSpPr>
            <p:cNvPr id="4120" name="4.1"/>
            <p:cNvGrpSpPr>
              <a:grpSpLocks/>
            </p:cNvGrpSpPr>
            <p:nvPr/>
          </p:nvGrpSpPr>
          <p:grpSpPr bwMode="auto">
            <a:xfrm>
              <a:off x="2030063" y="1631469"/>
              <a:ext cx="4695823" cy="952500"/>
              <a:chOff x="1711766" y="1263306"/>
              <a:chExt cx="4696001" cy="952284"/>
            </a:xfrm>
          </p:grpSpPr>
          <p:grpSp>
            <p:nvGrpSpPr>
              <p:cNvPr id="4122" name="组合 29"/>
              <p:cNvGrpSpPr>
                <a:grpSpLocks/>
              </p:cNvGrpSpPr>
              <p:nvPr/>
            </p:nvGrpSpPr>
            <p:grpSpPr bwMode="auto">
              <a:xfrm rot="-12767">
                <a:off x="1711766" y="1263306"/>
                <a:ext cx="896507" cy="952284"/>
                <a:chOff x="1936620" y="1275606"/>
                <a:chExt cx="1313916" cy="1728192"/>
              </a:xfrm>
            </p:grpSpPr>
            <p:grpSp>
              <p:nvGrpSpPr>
                <p:cNvPr id="4125" name="组合 31"/>
                <p:cNvGrpSpPr>
                  <a:grpSpLocks/>
                </p:cNvGrpSpPr>
                <p:nvPr/>
              </p:nvGrpSpPr>
              <p:grpSpPr bwMode="auto">
                <a:xfrm>
                  <a:off x="1936620" y="1275606"/>
                  <a:ext cx="1296142" cy="1728192"/>
                  <a:chOff x="1907704" y="1275606"/>
                  <a:chExt cx="1296142" cy="1728192"/>
                </a:xfrm>
              </p:grpSpPr>
              <p:sp>
                <p:nvSpPr>
                  <p:cNvPr id="65" name="圆角矩形 64"/>
                  <p:cNvSpPr/>
                  <p:nvPr/>
                </p:nvSpPr>
                <p:spPr>
                  <a:xfrm>
                    <a:off x="1907704" y="1275564"/>
                    <a:ext cx="1295982" cy="1728192"/>
                  </a:xfrm>
                  <a:prstGeom prst="roundRect">
                    <a:avLst/>
                  </a:prstGeom>
                  <a:solidFill>
                    <a:srgbClr val="1369B2"/>
                  </a:solidFill>
                  <a:ln w="25400" cap="flat" cmpd="sng" algn="ctr">
                    <a:noFill/>
                    <a:prstDash val="solid"/>
                  </a:ln>
                  <a:effectLst>
                    <a:outerShdw blurRad="76200" dir="13500000" sy="23000" kx="1200000" algn="br" rotWithShape="0">
                      <a:prstClr val="black">
                        <a:alpha val="20000"/>
                      </a:prstClr>
                    </a:outerShdw>
                  </a:effectLst>
                </p:spPr>
                <p:txBody>
                  <a:bodyPr anchor="ctr"/>
                  <a:lstStyle/>
                  <a:p>
                    <a:pPr algn="ctr" eaLnBrk="1" fontAlgn="auto" hangingPunct="1">
                      <a:spcBef>
                        <a:spcPts val="0"/>
                      </a:spcBef>
                      <a:spcAft>
                        <a:spcPts val="0"/>
                      </a:spcAft>
                      <a:defRPr/>
                    </a:pPr>
                    <a:r>
                      <a:rPr lang="en-US" altLang="zh-CN" sz="3600" b="1" kern="0" dirty="0">
                        <a:solidFill>
                          <a:prstClr val="white"/>
                        </a:solidFill>
                        <a:latin typeface="Cambria Math" panose="02040503050406030204" pitchFamily="18" charset="0"/>
                        <a:ea typeface="汉仪综艺体简" panose="02010609000101010101" pitchFamily="49" charset="-122"/>
                      </a:rPr>
                      <a:t>4.1</a:t>
                    </a:r>
                    <a:endParaRPr lang="zh-CN" altLang="en-US" sz="3600" b="1" kern="0" dirty="0">
                      <a:solidFill>
                        <a:prstClr val="white"/>
                      </a:solidFill>
                      <a:latin typeface="Cambria Math" panose="02040503050406030204" pitchFamily="18" charset="0"/>
                      <a:ea typeface="汉仪综艺体简" panose="02010609000101010101" pitchFamily="49" charset="-122"/>
                    </a:endParaRPr>
                  </a:p>
                </p:txBody>
              </p:sp>
              <p:sp>
                <p:nvSpPr>
                  <p:cNvPr id="66" name="圆角矩形 65"/>
                  <p:cNvSpPr/>
                  <p:nvPr/>
                </p:nvSpPr>
                <p:spPr>
                  <a:xfrm>
                    <a:off x="1961218" y="1347571"/>
                    <a:ext cx="1188955" cy="1584176"/>
                  </a:xfrm>
                  <a:prstGeom prst="roundRect">
                    <a:avLst/>
                  </a:prstGeom>
                  <a:noFill/>
                  <a:ln w="15875" cap="flat" cmpd="sng" algn="ctr">
                    <a:solidFill>
                      <a:sysClr val="window" lastClr="FFFFFF"/>
                    </a:solidFill>
                    <a:prstDash val="solid"/>
                  </a:ln>
                  <a:effectLst/>
                </p:spPr>
                <p:txBody>
                  <a:bodyPr anchor="ctr"/>
                  <a:lstStyle/>
                  <a:p>
                    <a:pPr algn="ctr" eaLnBrk="1" fontAlgn="auto" hangingPunct="1">
                      <a:spcBef>
                        <a:spcPts val="0"/>
                      </a:spcBef>
                      <a:spcAft>
                        <a:spcPts val="0"/>
                      </a:spcAft>
                      <a:defRPr/>
                    </a:pPr>
                    <a:endParaRPr lang="zh-CN" altLang="en-US" b="1" kern="0">
                      <a:solidFill>
                        <a:prstClr val="white"/>
                      </a:solidFill>
                      <a:latin typeface="Cambria Math" panose="02040503050406030204" pitchFamily="18" charset="0"/>
                      <a:ea typeface="汉仪综艺体简" panose="02010609000101010101" pitchFamily="49" charset="-122"/>
                    </a:endParaRPr>
                  </a:p>
                </p:txBody>
              </p:sp>
            </p:grpSp>
            <p:sp>
              <p:nvSpPr>
                <p:cNvPr id="64" name="圆角矩形 5"/>
                <p:cNvSpPr/>
                <p:nvPr/>
              </p:nvSpPr>
              <p:spPr>
                <a:xfrm>
                  <a:off x="1956484" y="2030297"/>
                  <a:ext cx="1293656" cy="936103"/>
                </a:xfrm>
                <a:custGeom>
                  <a:avLst/>
                  <a:gdLst/>
                  <a:ahLst/>
                  <a:cxnLst/>
                  <a:rect l="l" t="t" r="r" b="b"/>
                  <a:pathLst>
                    <a:path w="1292867" h="936362">
                      <a:moveTo>
                        <a:pt x="0" y="0"/>
                      </a:moveTo>
                      <a:lnTo>
                        <a:pt x="1292867" y="752847"/>
                      </a:lnTo>
                      <a:cubicBezTo>
                        <a:pt x="1277961" y="856795"/>
                        <a:pt x="1188330" y="936362"/>
                        <a:pt x="1080116" y="936362"/>
                      </a:cubicBezTo>
                      <a:lnTo>
                        <a:pt x="216028" y="936362"/>
                      </a:lnTo>
                      <a:cubicBezTo>
                        <a:pt x="96719" y="936362"/>
                        <a:pt x="0" y="839643"/>
                        <a:pt x="0" y="720334"/>
                      </a:cubicBezTo>
                      <a:close/>
                    </a:path>
                  </a:pathLst>
                </a:custGeom>
                <a:solidFill>
                  <a:sysClr val="window" lastClr="FFFFFF">
                    <a:alpha val="43000"/>
                  </a:sysClr>
                </a:solidFill>
                <a:ln w="25400" cap="flat" cmpd="sng" algn="ctr">
                  <a:noFill/>
                  <a:prstDash val="solid"/>
                </a:ln>
                <a:effectLst/>
              </p:spPr>
              <p:txBody>
                <a:bodyPr anchor="ctr"/>
                <a:lstStyle/>
                <a:p>
                  <a:pPr algn="ctr" eaLnBrk="1" fontAlgn="auto" hangingPunct="1">
                    <a:spcBef>
                      <a:spcPts val="0"/>
                    </a:spcBef>
                    <a:spcAft>
                      <a:spcPts val="0"/>
                    </a:spcAft>
                    <a:defRPr/>
                  </a:pPr>
                  <a:endParaRPr lang="zh-CN" altLang="en-US" sz="6000" b="1" kern="0" dirty="0">
                    <a:solidFill>
                      <a:prstClr val="white"/>
                    </a:solidFill>
                    <a:latin typeface="Cambria Math" panose="02040503050406030204" pitchFamily="18" charset="0"/>
                    <a:ea typeface="汉仪综艺体简" panose="02010609000101010101" pitchFamily="49" charset="-122"/>
                  </a:endParaRPr>
                </a:p>
              </p:txBody>
            </p:sp>
          </p:grpSp>
          <p:cxnSp>
            <p:nvCxnSpPr>
              <p:cNvPr id="61" name="直接连接符 60"/>
              <p:cNvCxnSpPr/>
              <p:nvPr/>
            </p:nvCxnSpPr>
            <p:spPr>
              <a:xfrm>
                <a:off x="2810357" y="1760080"/>
                <a:ext cx="3597410" cy="0"/>
              </a:xfrm>
              <a:prstGeom prst="line">
                <a:avLst/>
              </a:prstGeom>
              <a:noFill/>
              <a:ln w="3175" cap="flat" cmpd="sng" algn="ctr">
                <a:solidFill>
                  <a:schemeClr val="bg1">
                    <a:lumMod val="50000"/>
                  </a:schemeClr>
                </a:solidFill>
                <a:prstDash val="sysDot"/>
                <a:headEnd type="oval" w="sm" len="sm"/>
                <a:tailEnd type="oval" w="sm" len="sm"/>
              </a:ln>
              <a:effectLst/>
            </p:spPr>
          </p:cxnSp>
          <p:sp>
            <p:nvSpPr>
              <p:cNvPr id="4124" name="矩形 35"/>
              <p:cNvSpPr>
                <a:spLocks noChangeArrowheads="1"/>
              </p:cNvSpPr>
              <p:nvPr/>
            </p:nvSpPr>
            <p:spPr bwMode="auto">
              <a:xfrm>
                <a:off x="2825025" y="1286488"/>
                <a:ext cx="2549512" cy="461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400" dirty="0">
                    <a:solidFill>
                      <a:srgbClr val="1369B2"/>
                    </a:solidFill>
                    <a:latin typeface="微软雅黑" pitchFamily="34" charset="-122"/>
                    <a:ea typeface="微软雅黑" pitchFamily="34" charset="-122"/>
                  </a:rPr>
                  <a:t>MapReduce</a:t>
                </a:r>
                <a:r>
                  <a:rPr lang="zh-CN" altLang="en-US" sz="2400" dirty="0">
                    <a:solidFill>
                      <a:srgbClr val="1369B2"/>
                    </a:solidFill>
                    <a:latin typeface="微软雅黑" pitchFamily="34" charset="-122"/>
                    <a:ea typeface="微软雅黑" pitchFamily="34" charset="-122"/>
                  </a:rPr>
                  <a:t>概述</a:t>
                </a:r>
              </a:p>
            </p:txBody>
          </p:sp>
        </p:grpSp>
        <p:sp>
          <p:nvSpPr>
            <p:cNvPr id="59" name="TextBox 126">
              <a:hlinkClick r:id="rId5" action="ppaction://hlinksldjump"/>
            </p:cNvPr>
            <p:cNvSpPr txBox="1">
              <a:spLocks noChangeArrowheads="1"/>
            </p:cNvSpPr>
            <p:nvPr/>
          </p:nvSpPr>
          <p:spPr bwMode="auto">
            <a:xfrm>
              <a:off x="3036538" y="2150581"/>
              <a:ext cx="352583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defRPr/>
              </a:pPr>
              <a:r>
                <a:rPr lang="en-US" altLang="zh-CN" u="sng" dirty="0">
                  <a:solidFill>
                    <a:schemeClr val="bg1">
                      <a:lumMod val="75000"/>
                    </a:schemeClr>
                  </a:solidFill>
                  <a:latin typeface="微软雅黑" pitchFamily="34" charset="-122"/>
                  <a:ea typeface="微软雅黑" pitchFamily="34" charset="-122"/>
                </a:rPr>
                <a:t>☞</a:t>
              </a:r>
              <a:r>
                <a:rPr lang="zh-CN" altLang="en-US" u="sng" dirty="0">
                  <a:solidFill>
                    <a:schemeClr val="bg1">
                      <a:lumMod val="75000"/>
                    </a:schemeClr>
                  </a:solidFill>
                  <a:latin typeface="微软雅黑" pitchFamily="34" charset="-122"/>
                  <a:ea typeface="微软雅黑" pitchFamily="34" charset="-122"/>
                </a:rPr>
                <a:t>点击查看本节相关知识点</a:t>
              </a:r>
            </a:p>
          </p:txBody>
        </p:sp>
      </p:grpSp>
      <p:grpSp>
        <p:nvGrpSpPr>
          <p:cNvPr id="4101" name="组合 3"/>
          <p:cNvGrpSpPr>
            <a:grpSpLocks/>
          </p:cNvGrpSpPr>
          <p:nvPr/>
        </p:nvGrpSpPr>
        <p:grpSpPr bwMode="auto">
          <a:xfrm>
            <a:off x="1849438" y="3759200"/>
            <a:ext cx="4695825" cy="952500"/>
            <a:chOff x="2030061" y="4092447"/>
            <a:chExt cx="4695798" cy="952500"/>
          </a:xfrm>
        </p:grpSpPr>
        <p:grpSp>
          <p:nvGrpSpPr>
            <p:cNvPr id="4111" name="4.1"/>
            <p:cNvGrpSpPr>
              <a:grpSpLocks/>
            </p:cNvGrpSpPr>
            <p:nvPr/>
          </p:nvGrpSpPr>
          <p:grpSpPr bwMode="auto">
            <a:xfrm>
              <a:off x="2030061" y="4092447"/>
              <a:ext cx="4695798" cy="952500"/>
              <a:chOff x="1711764" y="1263306"/>
              <a:chExt cx="4695976" cy="952284"/>
            </a:xfrm>
          </p:grpSpPr>
          <p:grpSp>
            <p:nvGrpSpPr>
              <p:cNvPr id="4113" name="组合 29"/>
              <p:cNvGrpSpPr>
                <a:grpSpLocks/>
              </p:cNvGrpSpPr>
              <p:nvPr/>
            </p:nvGrpSpPr>
            <p:grpSpPr bwMode="auto">
              <a:xfrm rot="-12767">
                <a:off x="1711764" y="1263306"/>
                <a:ext cx="896498" cy="952284"/>
                <a:chOff x="1936620" y="1275606"/>
                <a:chExt cx="1313905" cy="1728192"/>
              </a:xfrm>
            </p:grpSpPr>
            <p:grpSp>
              <p:nvGrpSpPr>
                <p:cNvPr id="4116" name="组合 31"/>
                <p:cNvGrpSpPr>
                  <a:grpSpLocks/>
                </p:cNvGrpSpPr>
                <p:nvPr/>
              </p:nvGrpSpPr>
              <p:grpSpPr bwMode="auto">
                <a:xfrm>
                  <a:off x="1936620" y="1275606"/>
                  <a:ext cx="1296142" cy="1728192"/>
                  <a:chOff x="1907704" y="1275606"/>
                  <a:chExt cx="1296142" cy="1728192"/>
                </a:xfrm>
              </p:grpSpPr>
              <p:sp>
                <p:nvSpPr>
                  <p:cNvPr id="79" name="圆角矩形 78"/>
                  <p:cNvSpPr/>
                  <p:nvPr/>
                </p:nvSpPr>
                <p:spPr>
                  <a:xfrm>
                    <a:off x="1907704" y="1275564"/>
                    <a:ext cx="1295978" cy="1728192"/>
                  </a:xfrm>
                  <a:prstGeom prst="roundRect">
                    <a:avLst/>
                  </a:prstGeom>
                  <a:solidFill>
                    <a:srgbClr val="1369B2"/>
                  </a:solidFill>
                  <a:ln w="25400" cap="flat" cmpd="sng" algn="ctr">
                    <a:noFill/>
                    <a:prstDash val="solid"/>
                  </a:ln>
                  <a:effectLst>
                    <a:outerShdw blurRad="76200" dir="13500000" sy="23000" kx="1200000" algn="br" rotWithShape="0">
                      <a:prstClr val="black">
                        <a:alpha val="20000"/>
                      </a:prstClr>
                    </a:outerShdw>
                  </a:effectLst>
                </p:spPr>
                <p:txBody>
                  <a:bodyPr anchor="ctr"/>
                  <a:lstStyle/>
                  <a:p>
                    <a:pPr algn="ctr" eaLnBrk="1" fontAlgn="auto" hangingPunct="1">
                      <a:spcBef>
                        <a:spcPts val="0"/>
                      </a:spcBef>
                      <a:spcAft>
                        <a:spcPts val="0"/>
                      </a:spcAft>
                      <a:defRPr/>
                    </a:pPr>
                    <a:r>
                      <a:rPr lang="en-US" altLang="zh-CN" sz="3600" b="1" kern="0" dirty="0">
                        <a:solidFill>
                          <a:prstClr val="white"/>
                        </a:solidFill>
                        <a:latin typeface="Cambria Math" panose="02040503050406030204" pitchFamily="18" charset="0"/>
                        <a:ea typeface="汉仪综艺体简" panose="02010609000101010101" pitchFamily="49" charset="-122"/>
                      </a:rPr>
                      <a:t>4.3</a:t>
                    </a:r>
                    <a:endParaRPr lang="zh-CN" altLang="en-US" sz="3600" b="1" kern="0" dirty="0">
                      <a:solidFill>
                        <a:prstClr val="white"/>
                      </a:solidFill>
                      <a:latin typeface="Cambria Math" panose="02040503050406030204" pitchFamily="18" charset="0"/>
                      <a:ea typeface="汉仪综艺体简" panose="02010609000101010101" pitchFamily="49" charset="-122"/>
                    </a:endParaRPr>
                  </a:p>
                </p:txBody>
              </p:sp>
              <p:sp>
                <p:nvSpPr>
                  <p:cNvPr id="80" name="圆角矩形 79"/>
                  <p:cNvSpPr/>
                  <p:nvPr/>
                </p:nvSpPr>
                <p:spPr>
                  <a:xfrm>
                    <a:off x="1961218" y="1347573"/>
                    <a:ext cx="1188951" cy="1584176"/>
                  </a:xfrm>
                  <a:prstGeom prst="roundRect">
                    <a:avLst/>
                  </a:prstGeom>
                  <a:noFill/>
                  <a:ln w="15875" cap="flat" cmpd="sng" algn="ctr">
                    <a:solidFill>
                      <a:sysClr val="window" lastClr="FFFFFF"/>
                    </a:solidFill>
                    <a:prstDash val="solid"/>
                  </a:ln>
                  <a:effectLst/>
                </p:spPr>
                <p:txBody>
                  <a:bodyPr anchor="ctr"/>
                  <a:lstStyle/>
                  <a:p>
                    <a:pPr algn="ctr" eaLnBrk="1" fontAlgn="auto" hangingPunct="1">
                      <a:spcBef>
                        <a:spcPts val="0"/>
                      </a:spcBef>
                      <a:spcAft>
                        <a:spcPts val="0"/>
                      </a:spcAft>
                      <a:defRPr/>
                    </a:pPr>
                    <a:endParaRPr lang="zh-CN" altLang="en-US" b="1" kern="0">
                      <a:solidFill>
                        <a:prstClr val="white"/>
                      </a:solidFill>
                      <a:latin typeface="Cambria Math" panose="02040503050406030204" pitchFamily="18" charset="0"/>
                      <a:ea typeface="汉仪综艺体简" panose="02010609000101010101" pitchFamily="49" charset="-122"/>
                    </a:endParaRPr>
                  </a:p>
                </p:txBody>
              </p:sp>
            </p:grpSp>
            <p:sp>
              <p:nvSpPr>
                <p:cNvPr id="78" name="圆角矩形 5"/>
                <p:cNvSpPr/>
                <p:nvPr/>
              </p:nvSpPr>
              <p:spPr>
                <a:xfrm>
                  <a:off x="1956484" y="2030297"/>
                  <a:ext cx="1293651" cy="936105"/>
                </a:xfrm>
                <a:custGeom>
                  <a:avLst/>
                  <a:gdLst/>
                  <a:ahLst/>
                  <a:cxnLst/>
                  <a:rect l="l" t="t" r="r" b="b"/>
                  <a:pathLst>
                    <a:path w="1292867" h="936362">
                      <a:moveTo>
                        <a:pt x="0" y="0"/>
                      </a:moveTo>
                      <a:lnTo>
                        <a:pt x="1292867" y="752847"/>
                      </a:lnTo>
                      <a:cubicBezTo>
                        <a:pt x="1277961" y="856795"/>
                        <a:pt x="1188330" y="936362"/>
                        <a:pt x="1080116" y="936362"/>
                      </a:cubicBezTo>
                      <a:lnTo>
                        <a:pt x="216028" y="936362"/>
                      </a:lnTo>
                      <a:cubicBezTo>
                        <a:pt x="96719" y="936362"/>
                        <a:pt x="0" y="839643"/>
                        <a:pt x="0" y="720334"/>
                      </a:cubicBezTo>
                      <a:close/>
                    </a:path>
                  </a:pathLst>
                </a:custGeom>
                <a:solidFill>
                  <a:sysClr val="window" lastClr="FFFFFF">
                    <a:alpha val="43000"/>
                  </a:sysClr>
                </a:solidFill>
                <a:ln w="25400" cap="flat" cmpd="sng" algn="ctr">
                  <a:noFill/>
                  <a:prstDash val="solid"/>
                </a:ln>
                <a:effectLst/>
              </p:spPr>
              <p:txBody>
                <a:bodyPr anchor="ctr"/>
                <a:lstStyle/>
                <a:p>
                  <a:pPr algn="ctr" eaLnBrk="1" fontAlgn="auto" hangingPunct="1">
                    <a:spcBef>
                      <a:spcPts val="0"/>
                    </a:spcBef>
                    <a:spcAft>
                      <a:spcPts val="0"/>
                    </a:spcAft>
                    <a:defRPr/>
                  </a:pPr>
                  <a:endParaRPr lang="zh-CN" altLang="en-US" sz="6000" b="1" kern="0" dirty="0">
                    <a:solidFill>
                      <a:prstClr val="white"/>
                    </a:solidFill>
                    <a:latin typeface="Cambria Math" panose="02040503050406030204" pitchFamily="18" charset="0"/>
                    <a:ea typeface="汉仪综艺体简" panose="02010609000101010101" pitchFamily="49" charset="-122"/>
                  </a:endParaRPr>
                </a:p>
              </p:txBody>
            </p:sp>
          </p:grpSp>
          <p:cxnSp>
            <p:nvCxnSpPr>
              <p:cNvPr id="75" name="直接连接符 74"/>
              <p:cNvCxnSpPr/>
              <p:nvPr/>
            </p:nvCxnSpPr>
            <p:spPr>
              <a:xfrm>
                <a:off x="2810349" y="1760081"/>
                <a:ext cx="3597391" cy="0"/>
              </a:xfrm>
              <a:prstGeom prst="line">
                <a:avLst/>
              </a:prstGeom>
              <a:noFill/>
              <a:ln w="3175" cap="flat" cmpd="sng" algn="ctr">
                <a:solidFill>
                  <a:schemeClr val="bg1">
                    <a:lumMod val="50000"/>
                  </a:schemeClr>
                </a:solidFill>
                <a:prstDash val="sysDot"/>
                <a:headEnd type="oval" w="sm" len="sm"/>
                <a:tailEnd type="oval" w="sm" len="sm"/>
              </a:ln>
              <a:effectLst/>
            </p:spPr>
          </p:cxnSp>
          <p:sp>
            <p:nvSpPr>
              <p:cNvPr id="4115" name="矩形 35"/>
              <p:cNvSpPr>
                <a:spLocks noChangeArrowheads="1"/>
              </p:cNvSpPr>
              <p:nvPr/>
            </p:nvSpPr>
            <p:spPr bwMode="auto">
              <a:xfrm>
                <a:off x="2547025" y="1286488"/>
                <a:ext cx="3439194" cy="461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400" dirty="0">
                    <a:solidFill>
                      <a:srgbClr val="1369B2"/>
                    </a:solidFill>
                    <a:latin typeface="微软雅黑" pitchFamily="34" charset="-122"/>
                    <a:ea typeface="微软雅黑" pitchFamily="34" charset="-122"/>
                  </a:rPr>
                  <a:t>   MapReduce</a:t>
                </a:r>
                <a:r>
                  <a:rPr lang="zh-CN" altLang="en-US" sz="2400" dirty="0">
                    <a:solidFill>
                      <a:srgbClr val="1369B2"/>
                    </a:solidFill>
                    <a:latin typeface="微软雅黑" pitchFamily="34" charset="-122"/>
                    <a:ea typeface="微软雅黑" pitchFamily="34" charset="-122"/>
                  </a:rPr>
                  <a:t>编程组件</a:t>
                </a:r>
              </a:p>
            </p:txBody>
          </p:sp>
        </p:grpSp>
        <p:sp>
          <p:nvSpPr>
            <p:cNvPr id="70" name="TextBox 126">
              <a:hlinkClick r:id="rId6" action="ppaction://hlinksldjump"/>
            </p:cNvPr>
            <p:cNvSpPr txBox="1">
              <a:spLocks noChangeArrowheads="1"/>
            </p:cNvSpPr>
            <p:nvPr/>
          </p:nvSpPr>
          <p:spPr bwMode="auto">
            <a:xfrm>
              <a:off x="3036530" y="4611560"/>
              <a:ext cx="352581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defRPr/>
              </a:pPr>
              <a:r>
                <a:rPr lang="en-US" altLang="zh-CN" u="sng" dirty="0">
                  <a:solidFill>
                    <a:schemeClr val="bg1">
                      <a:lumMod val="75000"/>
                    </a:schemeClr>
                  </a:solidFill>
                  <a:latin typeface="微软雅黑" pitchFamily="34" charset="-122"/>
                  <a:ea typeface="微软雅黑" pitchFamily="34" charset="-122"/>
                </a:rPr>
                <a:t>☞</a:t>
              </a:r>
              <a:r>
                <a:rPr lang="zh-CN" altLang="en-US" u="sng" dirty="0">
                  <a:solidFill>
                    <a:schemeClr val="bg1">
                      <a:lumMod val="75000"/>
                    </a:schemeClr>
                  </a:solidFill>
                  <a:latin typeface="微软雅黑" pitchFamily="34" charset="-122"/>
                  <a:ea typeface="微软雅黑" pitchFamily="34" charset="-122"/>
                </a:rPr>
                <a:t>点击查看本节相关知识点</a:t>
              </a:r>
            </a:p>
          </p:txBody>
        </p:sp>
      </p:grpSp>
      <p:grpSp>
        <p:nvGrpSpPr>
          <p:cNvPr id="4102" name="组合 2"/>
          <p:cNvGrpSpPr>
            <a:grpSpLocks/>
          </p:cNvGrpSpPr>
          <p:nvPr/>
        </p:nvGrpSpPr>
        <p:grpSpPr bwMode="auto">
          <a:xfrm>
            <a:off x="3083878" y="5045075"/>
            <a:ext cx="4857750" cy="954088"/>
            <a:chOff x="3250849" y="2900309"/>
            <a:chExt cx="4857752" cy="954087"/>
          </a:xfrm>
        </p:grpSpPr>
        <p:cxnSp>
          <p:nvCxnSpPr>
            <p:cNvPr id="33" name="直接连接符 32"/>
            <p:cNvCxnSpPr/>
            <p:nvPr/>
          </p:nvCxnSpPr>
          <p:spPr bwMode="auto">
            <a:xfrm>
              <a:off x="4373211" y="3403546"/>
              <a:ext cx="3735390" cy="0"/>
            </a:xfrm>
            <a:prstGeom prst="line">
              <a:avLst/>
            </a:prstGeom>
            <a:noFill/>
            <a:ln w="3175" cap="flat" cmpd="sng" algn="ctr">
              <a:solidFill>
                <a:schemeClr val="bg1">
                  <a:lumMod val="50000"/>
                </a:schemeClr>
              </a:solidFill>
              <a:prstDash val="sysDot"/>
              <a:headEnd type="oval" w="sm" len="sm"/>
              <a:tailEnd type="oval" w="sm" len="sm"/>
            </a:ln>
            <a:effectLst/>
          </p:spPr>
        </p:cxnSp>
        <p:sp>
          <p:nvSpPr>
            <p:cNvPr id="4104" name="矩形 36"/>
            <p:cNvSpPr>
              <a:spLocks noChangeArrowheads="1"/>
            </p:cNvSpPr>
            <p:nvPr/>
          </p:nvSpPr>
          <p:spPr bwMode="auto">
            <a:xfrm flipH="1">
              <a:off x="4131560" y="2900312"/>
              <a:ext cx="34390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400" dirty="0">
                  <a:solidFill>
                    <a:srgbClr val="1369B2"/>
                  </a:solidFill>
                  <a:latin typeface="微软雅黑" pitchFamily="34" charset="-122"/>
                  <a:ea typeface="微软雅黑" pitchFamily="34" charset="-122"/>
                </a:rPr>
                <a:t>   </a:t>
              </a:r>
              <a:r>
                <a:rPr lang="en-US" altLang="zh-CN" sz="2400" dirty="0">
                  <a:solidFill>
                    <a:srgbClr val="1369B2"/>
                  </a:solidFill>
                  <a:latin typeface="微软雅黑" pitchFamily="34" charset="-122"/>
                  <a:ea typeface="微软雅黑" pitchFamily="34" charset="-122"/>
                </a:rPr>
                <a:t>MapReduce</a:t>
              </a:r>
              <a:r>
                <a:rPr lang="zh-CN" altLang="en-US" sz="2400" dirty="0">
                  <a:solidFill>
                    <a:srgbClr val="1369B2"/>
                  </a:solidFill>
                  <a:latin typeface="微软雅黑" pitchFamily="34" charset="-122"/>
                  <a:ea typeface="微软雅黑" pitchFamily="34" charset="-122"/>
                </a:rPr>
                <a:t>运行模式</a:t>
              </a:r>
            </a:p>
          </p:txBody>
        </p:sp>
        <p:grpSp>
          <p:nvGrpSpPr>
            <p:cNvPr id="4105" name="组合 111"/>
            <p:cNvGrpSpPr>
              <a:grpSpLocks/>
            </p:cNvGrpSpPr>
            <p:nvPr/>
          </p:nvGrpSpPr>
          <p:grpSpPr bwMode="auto">
            <a:xfrm rot="-12767">
              <a:off x="3250849" y="2900309"/>
              <a:ext cx="885714" cy="954087"/>
              <a:chOff x="1936620" y="1275606"/>
              <a:chExt cx="1298308" cy="1728192"/>
            </a:xfrm>
          </p:grpSpPr>
          <p:grpSp>
            <p:nvGrpSpPr>
              <p:cNvPr id="4107" name="组合 112"/>
              <p:cNvGrpSpPr>
                <a:grpSpLocks/>
              </p:cNvGrpSpPr>
              <p:nvPr/>
            </p:nvGrpSpPr>
            <p:grpSpPr bwMode="auto">
              <a:xfrm>
                <a:off x="1936620" y="1275606"/>
                <a:ext cx="1296142" cy="1728192"/>
                <a:chOff x="1907704" y="1275606"/>
                <a:chExt cx="1296142" cy="1728192"/>
              </a:xfrm>
            </p:grpSpPr>
            <p:sp>
              <p:nvSpPr>
                <p:cNvPr id="39" name="圆角矩形 38"/>
                <p:cNvSpPr/>
                <p:nvPr/>
              </p:nvSpPr>
              <p:spPr>
                <a:xfrm>
                  <a:off x="1907704" y="1275601"/>
                  <a:ext cx="1296143" cy="1728192"/>
                </a:xfrm>
                <a:prstGeom prst="roundRect">
                  <a:avLst/>
                </a:prstGeom>
                <a:solidFill>
                  <a:srgbClr val="1369B2"/>
                </a:solidFill>
                <a:ln w="25400" cap="flat" cmpd="sng" algn="ctr">
                  <a:noFill/>
                  <a:prstDash val="solid"/>
                </a:ln>
                <a:effectLst>
                  <a:outerShdw blurRad="76200" dir="13500000" sy="23000" kx="1200000" algn="br" rotWithShape="0">
                    <a:prstClr val="black">
                      <a:alpha val="20000"/>
                    </a:prstClr>
                  </a:outerShdw>
                </a:effectLst>
              </p:spPr>
              <p:txBody>
                <a:bodyPr anchor="ctr"/>
                <a:lstStyle/>
                <a:p>
                  <a:pPr algn="ctr" eaLnBrk="1" fontAlgn="auto" hangingPunct="1">
                    <a:spcBef>
                      <a:spcPts val="0"/>
                    </a:spcBef>
                    <a:spcAft>
                      <a:spcPts val="0"/>
                    </a:spcAft>
                    <a:defRPr/>
                  </a:pPr>
                  <a:r>
                    <a:rPr lang="en-US" altLang="zh-CN" sz="3600" b="1" kern="0" dirty="0">
                      <a:solidFill>
                        <a:prstClr val="white"/>
                      </a:solidFill>
                      <a:latin typeface="Cambria Math" panose="02040503050406030204" pitchFamily="18" charset="0"/>
                      <a:ea typeface="汉仪综艺体简" panose="02010609000101010101" pitchFamily="49" charset="-122"/>
                    </a:rPr>
                    <a:t>4.4</a:t>
                  </a:r>
                  <a:endParaRPr lang="zh-CN" altLang="en-US" sz="3600" b="1" kern="0" dirty="0">
                    <a:solidFill>
                      <a:prstClr val="white"/>
                    </a:solidFill>
                    <a:latin typeface="Cambria Math" panose="02040503050406030204" pitchFamily="18" charset="0"/>
                    <a:ea typeface="汉仪综艺体简" panose="02010609000101010101" pitchFamily="49" charset="-122"/>
                  </a:endParaRPr>
                </a:p>
              </p:txBody>
            </p:sp>
            <p:sp>
              <p:nvSpPr>
                <p:cNvPr id="40" name="圆角矩形 39"/>
                <p:cNvSpPr/>
                <p:nvPr/>
              </p:nvSpPr>
              <p:spPr>
                <a:xfrm>
                  <a:off x="1961224" y="1347490"/>
                  <a:ext cx="1189103" cy="1584414"/>
                </a:xfrm>
                <a:prstGeom prst="roundRect">
                  <a:avLst/>
                </a:prstGeom>
                <a:noFill/>
                <a:ln w="15875" cap="flat" cmpd="sng" algn="ctr">
                  <a:solidFill>
                    <a:sysClr val="window" lastClr="FFFFFF"/>
                  </a:solidFill>
                  <a:prstDash val="solid"/>
                </a:ln>
                <a:effectLst/>
              </p:spPr>
              <p:txBody>
                <a:bodyPr anchor="ctr"/>
                <a:lstStyle/>
                <a:p>
                  <a:pPr algn="ctr" eaLnBrk="1" fontAlgn="auto" hangingPunct="1">
                    <a:spcBef>
                      <a:spcPts val="0"/>
                    </a:spcBef>
                    <a:spcAft>
                      <a:spcPts val="0"/>
                    </a:spcAft>
                    <a:defRPr/>
                  </a:pPr>
                  <a:endParaRPr lang="zh-CN" altLang="en-US" b="1" kern="0">
                    <a:solidFill>
                      <a:prstClr val="white"/>
                    </a:solidFill>
                    <a:latin typeface="Cambria Math" panose="02040503050406030204" pitchFamily="18" charset="0"/>
                    <a:ea typeface="汉仪综艺体简" panose="02010609000101010101" pitchFamily="49" charset="-122"/>
                  </a:endParaRPr>
                </a:p>
              </p:txBody>
            </p:sp>
          </p:grpSp>
          <p:sp>
            <p:nvSpPr>
              <p:cNvPr id="38" name="圆角矩形 5"/>
              <p:cNvSpPr/>
              <p:nvPr/>
            </p:nvSpPr>
            <p:spPr>
              <a:xfrm>
                <a:off x="1937870" y="2028997"/>
                <a:ext cx="1296144" cy="937421"/>
              </a:xfrm>
              <a:custGeom>
                <a:avLst/>
                <a:gdLst/>
                <a:ahLst/>
                <a:cxnLst/>
                <a:rect l="l" t="t" r="r" b="b"/>
                <a:pathLst>
                  <a:path w="1292867" h="936362">
                    <a:moveTo>
                      <a:pt x="0" y="0"/>
                    </a:moveTo>
                    <a:lnTo>
                      <a:pt x="1292867" y="752847"/>
                    </a:lnTo>
                    <a:cubicBezTo>
                      <a:pt x="1277961" y="856795"/>
                      <a:pt x="1188330" y="936362"/>
                      <a:pt x="1080116" y="936362"/>
                    </a:cubicBezTo>
                    <a:lnTo>
                      <a:pt x="216028" y="936362"/>
                    </a:lnTo>
                    <a:cubicBezTo>
                      <a:pt x="96719" y="936362"/>
                      <a:pt x="0" y="839643"/>
                      <a:pt x="0" y="720334"/>
                    </a:cubicBezTo>
                    <a:close/>
                  </a:path>
                </a:pathLst>
              </a:custGeom>
              <a:solidFill>
                <a:sysClr val="window" lastClr="FFFFFF">
                  <a:alpha val="43000"/>
                </a:sysClr>
              </a:solidFill>
              <a:ln w="25400" cap="flat" cmpd="sng" algn="ctr">
                <a:noFill/>
                <a:prstDash val="solid"/>
              </a:ln>
              <a:effectLst/>
            </p:spPr>
            <p:txBody>
              <a:bodyPr anchor="ctr"/>
              <a:lstStyle/>
              <a:p>
                <a:pPr algn="ctr" eaLnBrk="1" fontAlgn="auto" hangingPunct="1">
                  <a:spcBef>
                    <a:spcPts val="0"/>
                  </a:spcBef>
                  <a:spcAft>
                    <a:spcPts val="0"/>
                  </a:spcAft>
                  <a:defRPr/>
                </a:pPr>
                <a:endParaRPr lang="zh-CN" altLang="en-US" sz="6000" b="1" kern="0" dirty="0">
                  <a:solidFill>
                    <a:prstClr val="white"/>
                  </a:solidFill>
                  <a:latin typeface="Cambria Math" panose="02040503050406030204" pitchFamily="18" charset="0"/>
                  <a:ea typeface="汉仪综艺体简" panose="02010609000101010101" pitchFamily="49" charset="-122"/>
                </a:endParaRPr>
              </a:p>
            </p:txBody>
          </p:sp>
        </p:grpSp>
        <p:sp>
          <p:nvSpPr>
            <p:cNvPr id="36" name="TextBox 126">
              <a:hlinkClick r:id="rId7" action="ppaction://hlinksldjump"/>
            </p:cNvPr>
            <p:cNvSpPr txBox="1">
              <a:spLocks noChangeArrowheads="1"/>
            </p:cNvSpPr>
            <p:nvPr/>
          </p:nvSpPr>
          <p:spPr bwMode="auto">
            <a:xfrm>
              <a:off x="4301774" y="3422596"/>
              <a:ext cx="33797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defRPr/>
              </a:pPr>
              <a:r>
                <a:rPr lang="en-US" altLang="zh-CN" u="sng" dirty="0">
                  <a:solidFill>
                    <a:schemeClr val="bg1">
                      <a:lumMod val="75000"/>
                    </a:schemeClr>
                  </a:solidFill>
                  <a:latin typeface="微软雅黑" pitchFamily="34" charset="-122"/>
                  <a:ea typeface="微软雅黑" pitchFamily="34" charset="-122"/>
                </a:rPr>
                <a:t>☞</a:t>
              </a:r>
              <a:r>
                <a:rPr lang="zh-CN" altLang="en-US" u="sng" dirty="0">
                  <a:solidFill>
                    <a:schemeClr val="bg1">
                      <a:lumMod val="75000"/>
                    </a:schemeClr>
                  </a:solidFill>
                  <a:latin typeface="微软雅黑" pitchFamily="34" charset="-122"/>
                  <a:ea typeface="微软雅黑" pitchFamily="34" charset="-122"/>
                </a:rPr>
                <a:t>点击查看本节相关知识点</a:t>
              </a:r>
            </a:p>
          </p:txBody>
        </p:sp>
      </p:grpSp>
    </p:spTree>
    <p:custDataLst>
      <p:tags r:id="rId1"/>
    </p:custData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mph" presetSubtype="0" fill="hold" grpId="0" nodeType="withEffect">
                                  <p:stCondLst>
                                    <p:cond delay="0"/>
                                  </p:stCondLst>
                                  <p:childTnLst>
                                    <p:animEffect transition="out" filter="fade">
                                      <p:cBhvr>
                                        <p:cTn id="6" dur="500" tmFilter="0, 0; .2, .5; .8, .5; 1, 0"/>
                                        <p:tgtEl>
                                          <p:spTgt spid="10"/>
                                        </p:tgtEl>
                                      </p:cBhvr>
                                    </p:animEffect>
                                    <p:animScale>
                                      <p:cBhvr>
                                        <p:cTn id="7" dur="250" autoRev="1" fill="hold"/>
                                        <p:tgtEl>
                                          <p:spTgt spid="1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标题 1"/>
          <p:cNvSpPr>
            <a:spLocks noChangeArrowheads="1"/>
          </p:cNvSpPr>
          <p:nvPr/>
        </p:nvSpPr>
        <p:spPr bwMode="auto">
          <a:xfrm>
            <a:off x="79375" y="227965"/>
            <a:ext cx="7818755" cy="765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marL="571500" indent="-571500" eaLnBrk="1" hangingPunct="1">
              <a:buFont typeface="Wingdings" pitchFamily="2" charset="2"/>
              <a:buNone/>
            </a:pPr>
            <a:r>
              <a:rPr lang="zh-CN" altLang="en-US" sz="3200" b="1" dirty="0">
                <a:solidFill>
                  <a:srgbClr val="1369B2"/>
                </a:solidFill>
                <a:latin typeface="微软雅黑" pitchFamily="34" charset="-122"/>
                <a:ea typeface="微软雅黑" pitchFamily="34" charset="-122"/>
                <a:sym typeface="宋体" pitchFamily="2" charset="-122"/>
              </a:rPr>
              <a:t>            </a:t>
            </a:r>
            <a:r>
              <a:rPr lang="en-US" altLang="zh-CN" sz="3200" b="1" dirty="0">
                <a:solidFill>
                  <a:srgbClr val="1369B2"/>
                </a:solidFill>
                <a:latin typeface="微软雅黑" pitchFamily="34" charset="-122"/>
                <a:ea typeface="微软雅黑" pitchFamily="34" charset="-122"/>
                <a:sym typeface="宋体" pitchFamily="2" charset="-122"/>
              </a:rPr>
              <a:t>4.5 </a:t>
            </a:r>
            <a:r>
              <a:rPr lang="en-US" altLang="zh-CN" sz="2700" b="1" spc="-100" dirty="0">
                <a:solidFill>
                  <a:srgbClr val="1369B2"/>
                </a:solidFill>
                <a:latin typeface="微软雅黑" pitchFamily="34" charset="-122"/>
                <a:ea typeface="微软雅黑" pitchFamily="34" charset="-122"/>
                <a:sym typeface="宋体" pitchFamily="2" charset="-122"/>
              </a:rPr>
              <a:t>MapReduce</a:t>
            </a:r>
            <a:r>
              <a:rPr lang="zh-CN" altLang="en-US" sz="2700" b="1" spc="-100" dirty="0">
                <a:solidFill>
                  <a:srgbClr val="1369B2"/>
                </a:solidFill>
                <a:latin typeface="微软雅黑" pitchFamily="34" charset="-122"/>
                <a:ea typeface="微软雅黑" pitchFamily="34" charset="-122"/>
                <a:sym typeface="宋体" pitchFamily="2" charset="-122"/>
              </a:rPr>
              <a:t>性能优化策略</a:t>
            </a:r>
          </a:p>
        </p:txBody>
      </p:sp>
      <p:grpSp>
        <p:nvGrpSpPr>
          <p:cNvPr id="4" name="组合 3"/>
          <p:cNvGrpSpPr/>
          <p:nvPr/>
        </p:nvGrpSpPr>
        <p:grpSpPr>
          <a:xfrm>
            <a:off x="884236" y="1989138"/>
            <a:ext cx="1985961" cy="1643062"/>
            <a:chOff x="884236" y="1989138"/>
            <a:chExt cx="1985961" cy="1643062"/>
          </a:xfrm>
        </p:grpSpPr>
        <p:sp>
          <p:nvSpPr>
            <p:cNvPr id="24" name="等腰三角形 5"/>
            <p:cNvSpPr/>
            <p:nvPr/>
          </p:nvSpPr>
          <p:spPr bwMode="auto">
            <a:xfrm rot="5400000">
              <a:off x="1055686" y="1817688"/>
              <a:ext cx="1643062" cy="1985961"/>
            </a:xfrm>
            <a:custGeom>
              <a:avLst/>
              <a:gdLst/>
              <a:ahLst/>
              <a:cxnLst/>
              <a:rect l="l" t="t" r="r" b="b"/>
              <a:pathLst>
                <a:path w="1450218" h="1860602">
                  <a:moveTo>
                    <a:pt x="0" y="1860602"/>
                  </a:moveTo>
                  <a:lnTo>
                    <a:pt x="0" y="132410"/>
                  </a:lnTo>
                  <a:lnTo>
                    <a:pt x="582757" y="132410"/>
                  </a:lnTo>
                  <a:lnTo>
                    <a:pt x="725109" y="0"/>
                  </a:lnTo>
                  <a:lnTo>
                    <a:pt x="867461" y="132410"/>
                  </a:lnTo>
                  <a:lnTo>
                    <a:pt x="1450218" y="132410"/>
                  </a:lnTo>
                  <a:lnTo>
                    <a:pt x="1450218" y="1860602"/>
                  </a:lnTo>
                  <a:close/>
                </a:path>
              </a:pathLst>
            </a:custGeom>
            <a:solidFill>
              <a:srgbClr val="1269B3"/>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fontAlgn="auto">
                <a:spcBef>
                  <a:spcPts val="0"/>
                </a:spcBef>
                <a:spcAft>
                  <a:spcPts val="0"/>
                </a:spcAft>
                <a:defRPr/>
              </a:pPr>
              <a:endParaRPr lang="zh-CN" altLang="en-US" b="1">
                <a:solidFill>
                  <a:srgbClr val="FFFFFF"/>
                </a:solidFill>
                <a:latin typeface="微软雅黑" panose="020B0503020204020204" pitchFamily="34" charset="-122"/>
                <a:sym typeface="Arial" panose="020B0604020202020204" pitchFamily="34" charset="0"/>
              </a:endParaRPr>
            </a:p>
          </p:txBody>
        </p:sp>
        <p:sp>
          <p:nvSpPr>
            <p:cNvPr id="25" name="TextBox 24"/>
            <p:cNvSpPr txBox="1"/>
            <p:nvPr/>
          </p:nvSpPr>
          <p:spPr bwMode="auto">
            <a:xfrm>
              <a:off x="968373" y="2584994"/>
              <a:ext cx="1690687" cy="431800"/>
            </a:xfrm>
            <a:prstGeom prst="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zh-CN"/>
              </a:defPPr>
              <a:lvl1pPr algn="ctr" fontAlgn="auto">
                <a:spcBef>
                  <a:spcPts val="0"/>
                </a:spcBef>
                <a:spcAft>
                  <a:spcPts val="0"/>
                </a:spcAft>
                <a:defRPr b="1">
                  <a:solidFill>
                    <a:srgbClr val="FFFFFF"/>
                  </a:solidFill>
                  <a:latin typeface="微软雅黑" panose="020B0503020204020204" pitchFamily="34" charset="-122"/>
                </a:defRPr>
              </a:lvl1pPr>
            </a:lstStyle>
            <a:p>
              <a:pPr>
                <a:defRPr/>
              </a:pPr>
              <a:r>
                <a:rPr lang="en-US" altLang="zh-CN" dirty="0">
                  <a:ea typeface="微软雅黑" pitchFamily="34" charset="-122"/>
                  <a:sym typeface="Arial" panose="020B0604020202020204" pitchFamily="34" charset="0"/>
                </a:rPr>
                <a:t>Shuffle</a:t>
              </a:r>
            </a:p>
            <a:p>
              <a:pPr>
                <a:defRPr/>
              </a:pPr>
              <a:r>
                <a:rPr lang="zh-CN" altLang="en-US" dirty="0">
                  <a:ea typeface="微软雅黑" pitchFamily="34" charset="-122"/>
                  <a:sym typeface="Arial" panose="020B0604020202020204" pitchFamily="34" charset="0"/>
                </a:rPr>
                <a:t>阶段</a:t>
              </a:r>
            </a:p>
          </p:txBody>
        </p:sp>
      </p:grpSp>
      <p:grpSp>
        <p:nvGrpSpPr>
          <p:cNvPr id="2" name="组合 1"/>
          <p:cNvGrpSpPr/>
          <p:nvPr/>
        </p:nvGrpSpPr>
        <p:grpSpPr>
          <a:xfrm>
            <a:off x="3016250" y="1989138"/>
            <a:ext cx="5262563" cy="1643062"/>
            <a:chOff x="3041650" y="2319338"/>
            <a:chExt cx="5262563" cy="1643062"/>
          </a:xfrm>
        </p:grpSpPr>
        <p:sp>
          <p:nvSpPr>
            <p:cNvPr id="23" name="矩形 22"/>
            <p:cNvSpPr/>
            <p:nvPr/>
          </p:nvSpPr>
          <p:spPr bwMode="auto">
            <a:xfrm>
              <a:off x="3041650" y="2319338"/>
              <a:ext cx="5262563" cy="1643062"/>
            </a:xfrm>
            <a:prstGeom prst="rect">
              <a:avLst/>
            </a:prstGeom>
            <a:solidFill>
              <a:srgbClr val="B6C3DC"/>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fontAlgn="auto">
                <a:spcBef>
                  <a:spcPts val="0"/>
                </a:spcBef>
                <a:spcAft>
                  <a:spcPts val="0"/>
                </a:spcAft>
                <a:defRPr/>
              </a:pPr>
              <a:endParaRPr lang="zh-CN" altLang="en-US" b="1">
                <a:solidFill>
                  <a:srgbClr val="FFFFFF"/>
                </a:solidFill>
                <a:latin typeface="微软雅黑" panose="020B0503020204020204" pitchFamily="34" charset="-122"/>
                <a:sym typeface="Arial" panose="020B0604020202020204" pitchFamily="34" charset="0"/>
              </a:endParaRPr>
            </a:p>
          </p:txBody>
        </p:sp>
        <p:sp>
          <p:nvSpPr>
            <p:cNvPr id="26" name="TextBox 4"/>
            <p:cNvSpPr txBox="1">
              <a:spLocks noChangeArrowheads="1"/>
            </p:cNvSpPr>
            <p:nvPr/>
          </p:nvSpPr>
          <p:spPr bwMode="auto">
            <a:xfrm>
              <a:off x="3086099" y="2378564"/>
              <a:ext cx="5167313" cy="152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457200">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just">
                <a:lnSpc>
                  <a:spcPct val="150000"/>
                </a:lnSpc>
              </a:pPr>
              <a:r>
                <a:rPr lang="en-US" altLang="zh-CN" sz="1600" b="1" dirty="0">
                  <a:latin typeface="微软雅黑" pitchFamily="34" charset="-122"/>
                  <a:ea typeface="微软雅黑" pitchFamily="34" charset="-122"/>
                </a:rPr>
                <a:t>Shuffle</a:t>
              </a:r>
              <a:r>
                <a:rPr lang="zh-CN" altLang="en-US" sz="1600" b="1" dirty="0">
                  <a:latin typeface="微软雅黑" pitchFamily="34" charset="-122"/>
                  <a:ea typeface="微软雅黑" pitchFamily="34" charset="-122"/>
                </a:rPr>
                <a:t>阶段的调优就是给</a:t>
              </a:r>
              <a:r>
                <a:rPr lang="en-US" altLang="zh-CN" sz="1600" b="1" dirty="0">
                  <a:latin typeface="微软雅黑" pitchFamily="34" charset="-122"/>
                  <a:ea typeface="微软雅黑" pitchFamily="34" charset="-122"/>
                </a:rPr>
                <a:t>Shuffle</a:t>
              </a:r>
              <a:r>
                <a:rPr lang="zh-CN" altLang="en-US" sz="1600" b="1" dirty="0">
                  <a:latin typeface="微软雅黑" pitchFamily="34" charset="-122"/>
                  <a:ea typeface="微软雅黑" pitchFamily="34" charset="-122"/>
                </a:rPr>
                <a:t>过程尽量多地提供内存空间，以防止出现内存溢出现象，可以由参数</a:t>
              </a:r>
              <a:r>
                <a:rPr lang="en-US" altLang="zh-CN" sz="1600" b="1" dirty="0">
                  <a:latin typeface="微软雅黑" pitchFamily="34" charset="-122"/>
                  <a:ea typeface="微软雅黑" pitchFamily="34" charset="-122"/>
                </a:rPr>
                <a:t>mapred.child.java.opts</a:t>
              </a:r>
              <a:r>
                <a:rPr lang="zh-CN" altLang="en-US" sz="1600" b="1" dirty="0">
                  <a:latin typeface="微软雅黑" pitchFamily="34" charset="-122"/>
                  <a:ea typeface="微软雅黑" pitchFamily="34" charset="-122"/>
                </a:rPr>
                <a:t>来设置，任务节点上的内存大小应尽量大。</a:t>
              </a:r>
            </a:p>
          </p:txBody>
        </p:sp>
      </p:grpSp>
      <p:grpSp>
        <p:nvGrpSpPr>
          <p:cNvPr id="5" name="组合 4"/>
          <p:cNvGrpSpPr/>
          <p:nvPr/>
        </p:nvGrpSpPr>
        <p:grpSpPr>
          <a:xfrm>
            <a:off x="6319049" y="3808162"/>
            <a:ext cx="1959764" cy="1627438"/>
            <a:chOff x="6319049" y="3808162"/>
            <a:chExt cx="1959764" cy="1627438"/>
          </a:xfrm>
        </p:grpSpPr>
        <p:sp>
          <p:nvSpPr>
            <p:cNvPr id="7" name="等腰三角形 5"/>
            <p:cNvSpPr/>
            <p:nvPr/>
          </p:nvSpPr>
          <p:spPr bwMode="auto">
            <a:xfrm rot="5400000" flipV="1">
              <a:off x="6485212" y="3641999"/>
              <a:ext cx="1627438" cy="1959764"/>
            </a:xfrm>
            <a:custGeom>
              <a:avLst/>
              <a:gdLst/>
              <a:ahLst/>
              <a:cxnLst/>
              <a:rect l="l" t="t" r="r" b="b"/>
              <a:pathLst>
                <a:path w="1450218" h="1860602">
                  <a:moveTo>
                    <a:pt x="0" y="1860602"/>
                  </a:moveTo>
                  <a:lnTo>
                    <a:pt x="0" y="132410"/>
                  </a:lnTo>
                  <a:lnTo>
                    <a:pt x="582757" y="132410"/>
                  </a:lnTo>
                  <a:lnTo>
                    <a:pt x="725109" y="0"/>
                  </a:lnTo>
                  <a:lnTo>
                    <a:pt x="867461" y="132410"/>
                  </a:lnTo>
                  <a:lnTo>
                    <a:pt x="1450218" y="132410"/>
                  </a:lnTo>
                  <a:lnTo>
                    <a:pt x="1450218" y="1860602"/>
                  </a:lnTo>
                  <a:close/>
                </a:path>
              </a:pathLst>
            </a:custGeom>
            <a:solidFill>
              <a:srgbClr val="1269B3"/>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fontAlgn="auto">
                <a:spcBef>
                  <a:spcPts val="0"/>
                </a:spcBef>
                <a:spcAft>
                  <a:spcPts val="0"/>
                </a:spcAft>
              </a:pPr>
              <a:endParaRPr lang="zh-CN" altLang="en-US" b="1" dirty="0">
                <a:solidFill>
                  <a:srgbClr val="FFFFFF"/>
                </a:solidFill>
                <a:latin typeface="微软雅黑" panose="020B0503020204020204" pitchFamily="34" charset="-122"/>
                <a:sym typeface="Arial" panose="020B0604020202020204" pitchFamily="34" charset="0"/>
              </a:endParaRPr>
            </a:p>
          </p:txBody>
        </p:sp>
        <p:sp>
          <p:nvSpPr>
            <p:cNvPr id="8" name="TextBox 7"/>
            <p:cNvSpPr txBox="1"/>
            <p:nvPr/>
          </p:nvSpPr>
          <p:spPr bwMode="auto">
            <a:xfrm>
              <a:off x="6537325" y="4405062"/>
              <a:ext cx="1690687" cy="431800"/>
            </a:xfrm>
            <a:prstGeom prst="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zh-CN"/>
              </a:defPPr>
              <a:lvl1pPr algn="ctr" fontAlgn="auto">
                <a:spcBef>
                  <a:spcPts val="0"/>
                </a:spcBef>
                <a:spcAft>
                  <a:spcPts val="0"/>
                </a:spcAft>
                <a:defRPr b="1">
                  <a:solidFill>
                    <a:srgbClr val="FFFFFF"/>
                  </a:solidFill>
                  <a:latin typeface="微软雅黑" panose="020B0503020204020204" pitchFamily="34" charset="-122"/>
                </a:defRPr>
              </a:lvl1pPr>
            </a:lstStyle>
            <a:p>
              <a:pPr>
                <a:defRPr/>
              </a:pPr>
              <a:r>
                <a:rPr lang="zh-CN" altLang="en-US" dirty="0">
                  <a:ea typeface="微软雅黑" pitchFamily="34" charset="-122"/>
                  <a:sym typeface="Arial" panose="020B0604020202020204" pitchFamily="34" charset="0"/>
                </a:rPr>
                <a:t>其他</a:t>
              </a:r>
              <a:endParaRPr lang="en-US" altLang="zh-CN" dirty="0">
                <a:ea typeface="微软雅黑" pitchFamily="34" charset="-122"/>
                <a:sym typeface="Arial" panose="020B0604020202020204" pitchFamily="34" charset="0"/>
              </a:endParaRPr>
            </a:p>
            <a:p>
              <a:pPr>
                <a:defRPr/>
              </a:pPr>
              <a:r>
                <a:rPr lang="zh-CN" altLang="en-US" dirty="0">
                  <a:ea typeface="微软雅黑" pitchFamily="34" charset="-122"/>
                  <a:sym typeface="Arial" panose="020B0604020202020204" pitchFamily="34" charset="0"/>
                </a:rPr>
                <a:t>调优属性</a:t>
              </a:r>
            </a:p>
          </p:txBody>
        </p:sp>
      </p:grpSp>
      <p:grpSp>
        <p:nvGrpSpPr>
          <p:cNvPr id="10" name="组合 9"/>
          <p:cNvGrpSpPr/>
          <p:nvPr/>
        </p:nvGrpSpPr>
        <p:grpSpPr>
          <a:xfrm>
            <a:off x="884236" y="3808162"/>
            <a:ext cx="5262563" cy="1643062"/>
            <a:chOff x="3041650" y="2319338"/>
            <a:chExt cx="5262563" cy="1643062"/>
          </a:xfrm>
        </p:grpSpPr>
        <p:sp>
          <p:nvSpPr>
            <p:cNvPr id="11" name="矩形 10"/>
            <p:cNvSpPr/>
            <p:nvPr/>
          </p:nvSpPr>
          <p:spPr bwMode="auto">
            <a:xfrm>
              <a:off x="3041650" y="2319338"/>
              <a:ext cx="5262563" cy="1643062"/>
            </a:xfrm>
            <a:prstGeom prst="rect">
              <a:avLst/>
            </a:prstGeom>
            <a:solidFill>
              <a:srgbClr val="B6C3DC"/>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fontAlgn="auto">
                <a:spcBef>
                  <a:spcPts val="0"/>
                </a:spcBef>
                <a:spcAft>
                  <a:spcPts val="0"/>
                </a:spcAft>
                <a:defRPr/>
              </a:pPr>
              <a:endParaRPr lang="zh-CN" altLang="en-US" b="1">
                <a:solidFill>
                  <a:srgbClr val="FFFFFF"/>
                </a:solidFill>
                <a:latin typeface="微软雅黑" panose="020B0503020204020204" pitchFamily="34" charset="-122"/>
                <a:sym typeface="Arial" panose="020B0604020202020204" pitchFamily="34" charset="0"/>
              </a:endParaRPr>
            </a:p>
          </p:txBody>
        </p:sp>
        <p:sp>
          <p:nvSpPr>
            <p:cNvPr id="12" name="TextBox 4"/>
            <p:cNvSpPr txBox="1">
              <a:spLocks noChangeArrowheads="1"/>
            </p:cNvSpPr>
            <p:nvPr/>
          </p:nvSpPr>
          <p:spPr bwMode="auto">
            <a:xfrm>
              <a:off x="3144691" y="2377116"/>
              <a:ext cx="5056479"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457200">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just">
                <a:lnSpc>
                  <a:spcPct val="150000"/>
                </a:lnSpc>
              </a:pPr>
              <a:r>
                <a:rPr lang="en-US" altLang="zh-CN" sz="1600" b="1" dirty="0">
                  <a:latin typeface="微软雅黑" pitchFamily="34" charset="-122"/>
                  <a:ea typeface="微软雅黑" pitchFamily="34" charset="-122"/>
                </a:rPr>
                <a:t>MapReduce</a:t>
              </a:r>
              <a:r>
                <a:rPr lang="zh-CN" altLang="en-US" sz="1600" b="1" dirty="0">
                  <a:latin typeface="微软雅黑" pitchFamily="34" charset="-122"/>
                  <a:ea typeface="微软雅黑" pitchFamily="34" charset="-122"/>
                </a:rPr>
                <a:t>还有一些基本的资源属性的配置，这些配置的相关参数都位于</a:t>
              </a:r>
              <a:r>
                <a:rPr lang="en-US" altLang="zh-CN" sz="1600" b="1" dirty="0">
                  <a:latin typeface="微软雅黑" pitchFamily="34" charset="-122"/>
                  <a:ea typeface="微软雅黑" pitchFamily="34" charset="-122"/>
                </a:rPr>
                <a:t>mapred-default.xml</a:t>
              </a:r>
              <a:r>
                <a:rPr lang="zh-CN" altLang="en-US" sz="1600" b="1" dirty="0">
                  <a:latin typeface="微软雅黑" pitchFamily="34" charset="-122"/>
                  <a:ea typeface="微软雅黑" pitchFamily="34" charset="-122"/>
                </a:rPr>
                <a:t>文件中，我们可以合理配置这些属性提高</a:t>
              </a:r>
              <a:r>
                <a:rPr lang="en-US" altLang="zh-CN" sz="1600" b="1" dirty="0">
                  <a:latin typeface="微软雅黑" pitchFamily="34" charset="-122"/>
                  <a:ea typeface="微软雅黑" pitchFamily="34" charset="-122"/>
                </a:rPr>
                <a:t>MapReduce</a:t>
              </a:r>
              <a:r>
                <a:rPr lang="zh-CN" altLang="en-US" sz="1600" b="1" dirty="0">
                  <a:latin typeface="微软雅黑" pitchFamily="34" charset="-122"/>
                  <a:ea typeface="微软雅黑" pitchFamily="34" charset="-122"/>
                </a:rPr>
                <a:t>性能，例如合理设置</a:t>
              </a:r>
              <a:r>
                <a:rPr lang="en-US" altLang="zh-CN" sz="1600" b="1" dirty="0">
                  <a:latin typeface="微软雅黑" pitchFamily="34" charset="-122"/>
                  <a:ea typeface="微软雅黑" pitchFamily="34" charset="-122"/>
                </a:rPr>
                <a:t>MapTask</a:t>
              </a:r>
              <a:r>
                <a:rPr lang="zh-CN" altLang="en-US" sz="1600" b="1" dirty="0">
                  <a:latin typeface="微软雅黑" pitchFamily="34" charset="-122"/>
                  <a:ea typeface="微软雅黑" pitchFamily="34" charset="-122"/>
                </a:rPr>
                <a:t>、</a:t>
              </a:r>
              <a:r>
                <a:rPr lang="en-US" altLang="zh-CN" sz="1600" b="1" dirty="0">
                  <a:latin typeface="微软雅黑" pitchFamily="34" charset="-122"/>
                  <a:ea typeface="微软雅黑" pitchFamily="34" charset="-122"/>
                </a:rPr>
                <a:t>ReduceTask</a:t>
              </a:r>
              <a:r>
                <a:rPr lang="zh-CN" altLang="en-US" sz="1600" b="1" dirty="0">
                  <a:latin typeface="微软雅黑" pitchFamily="34" charset="-122"/>
                  <a:ea typeface="微软雅黑" pitchFamily="34" charset="-122"/>
                </a:rPr>
                <a:t>等参数。</a:t>
              </a:r>
            </a:p>
          </p:txBody>
        </p:sp>
      </p:grpSp>
    </p:spTree>
    <p:custDataLst>
      <p:tags r:id="rId1"/>
    </p:custDataLst>
    <p:extLst>
      <p:ext uri="{BB962C8B-B14F-4D97-AF65-F5344CB8AC3E}">
        <p14:creationId xmlns:p14="http://schemas.microsoft.com/office/powerpoint/2010/main" val="106858598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righ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标题 1"/>
          <p:cNvSpPr>
            <a:spLocks noChangeArrowheads="1"/>
          </p:cNvSpPr>
          <p:nvPr/>
        </p:nvSpPr>
        <p:spPr bwMode="auto">
          <a:xfrm>
            <a:off x="612775" y="204309"/>
            <a:ext cx="7818755" cy="765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marL="571500" indent="-571500" eaLnBrk="1" hangingPunct="1">
              <a:buFont typeface="Wingdings" pitchFamily="2" charset="2"/>
              <a:buNone/>
            </a:pPr>
            <a:r>
              <a:rPr lang="zh-CN" altLang="en-US" sz="2000" b="1" dirty="0">
                <a:solidFill>
                  <a:srgbClr val="1369B2"/>
                </a:solidFill>
                <a:latin typeface="微软雅黑" pitchFamily="34" charset="-122"/>
                <a:ea typeface="微软雅黑" pitchFamily="34" charset="-122"/>
                <a:sym typeface="宋体" pitchFamily="2" charset="-122"/>
              </a:rPr>
              <a:t>            </a:t>
            </a:r>
            <a:r>
              <a:rPr lang="en-US" altLang="zh-CN" sz="2400" b="1" dirty="0">
                <a:solidFill>
                  <a:srgbClr val="1369B2"/>
                </a:solidFill>
                <a:latin typeface="微软雅黑" pitchFamily="34" charset="-122"/>
                <a:ea typeface="微软雅黑" pitchFamily="34" charset="-122"/>
                <a:sym typeface="宋体" pitchFamily="2" charset="-122"/>
              </a:rPr>
              <a:t>4.6</a:t>
            </a:r>
            <a:r>
              <a:rPr lang="en-US" altLang="zh-CN" sz="2400" b="1" spc="-100" dirty="0">
                <a:solidFill>
                  <a:srgbClr val="1369B2"/>
                </a:solidFill>
                <a:latin typeface="微软雅黑" pitchFamily="34" charset="-122"/>
                <a:ea typeface="微软雅黑" pitchFamily="34" charset="-122"/>
                <a:sym typeface="宋体" pitchFamily="2" charset="-122"/>
              </a:rPr>
              <a:t>MapReduce</a:t>
            </a:r>
            <a:r>
              <a:rPr lang="zh-CN" altLang="en-US" sz="2400" b="1" spc="-100" dirty="0">
                <a:solidFill>
                  <a:srgbClr val="1369B2"/>
                </a:solidFill>
                <a:latin typeface="微软雅黑" pitchFamily="34" charset="-122"/>
                <a:ea typeface="微软雅黑" pitchFamily="34" charset="-122"/>
                <a:sym typeface="宋体" pitchFamily="2" charset="-122"/>
              </a:rPr>
              <a:t>经典案例</a:t>
            </a:r>
            <a:r>
              <a:rPr lang="en-US" altLang="zh-CN" sz="2400" b="1" spc="-100" dirty="0">
                <a:solidFill>
                  <a:srgbClr val="1369B2"/>
                </a:solidFill>
                <a:latin typeface="微软雅黑" pitchFamily="34" charset="-122"/>
                <a:ea typeface="微软雅黑" pitchFamily="34" charset="-122"/>
                <a:sym typeface="宋体" pitchFamily="2" charset="-122"/>
              </a:rPr>
              <a:t>—</a:t>
            </a:r>
            <a:r>
              <a:rPr lang="zh-CN" altLang="en-US" sz="2400" b="1" spc="-100" dirty="0">
                <a:solidFill>
                  <a:srgbClr val="1369B2"/>
                </a:solidFill>
                <a:latin typeface="微软雅黑" pitchFamily="34" charset="-122"/>
                <a:ea typeface="微软雅黑" pitchFamily="34" charset="-122"/>
                <a:sym typeface="宋体" pitchFamily="2" charset="-122"/>
              </a:rPr>
              <a:t>倒排索引</a:t>
            </a:r>
          </a:p>
        </p:txBody>
      </p:sp>
      <p:sp>
        <p:nvSpPr>
          <p:cNvPr id="7" name="矩形 6"/>
          <p:cNvSpPr/>
          <p:nvPr/>
        </p:nvSpPr>
        <p:spPr bwMode="auto">
          <a:xfrm>
            <a:off x="0" y="969484"/>
            <a:ext cx="9144000" cy="792641"/>
          </a:xfrm>
          <a:prstGeom prst="rect">
            <a:avLst/>
          </a:prstGeom>
          <a:gradFill>
            <a:gsLst>
              <a:gs pos="100000">
                <a:srgbClr val="00B0F0">
                  <a:alpha val="0"/>
                </a:srgbClr>
              </a:gs>
              <a:gs pos="0">
                <a:srgbClr val="D1ECFF">
                  <a:alpha val="0"/>
                </a:srgbClr>
              </a:gs>
              <a:gs pos="49000">
                <a:srgbClr val="D1ECFF"/>
              </a:gs>
            </a:gsLst>
            <a:lin ang="0" scaled="0"/>
          </a:gradFill>
          <a:ln w="28575" cap="flat" cmpd="sng" algn="ctr">
            <a:noFill/>
            <a:prstDash val="solid"/>
            <a:round/>
            <a:headEnd type="none" w="med" len="med"/>
            <a:tailEnd type="none" w="med" len="med"/>
          </a:ln>
          <a:effectLst/>
        </p:spPr>
        <p:txBody>
          <a:bodyPr/>
          <a:lstStyle/>
          <a:p>
            <a:pPr eaLnBrk="1" hangingPunct="1">
              <a:buFont typeface="Arial" pitchFamily="34" charset="0"/>
              <a:buNone/>
              <a:defRPr/>
            </a:pPr>
            <a:endParaRPr lang="zh-CN" altLang="en-US">
              <a:latin typeface="Arial" charset="0"/>
            </a:endParaRPr>
          </a:p>
        </p:txBody>
      </p:sp>
      <p:pic>
        <p:nvPicPr>
          <p:cNvPr id="10247" name="Picture 2" descr="C:\Documents and Settings\Administrator\桌面\小人.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225" y="969963"/>
            <a:ext cx="1323975"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矩形 9"/>
          <p:cNvSpPr/>
          <p:nvPr/>
        </p:nvSpPr>
        <p:spPr>
          <a:xfrm>
            <a:off x="1755775" y="1123950"/>
            <a:ext cx="1518364" cy="461665"/>
          </a:xfrm>
          <a:prstGeom prst="rect">
            <a:avLst/>
          </a:prstGeom>
        </p:spPr>
        <p:txBody>
          <a:bodyPr wrap="none">
            <a:spAutoFit/>
          </a:bodyPr>
          <a:lstStyle/>
          <a:p>
            <a:pPr>
              <a:defRPr/>
            </a:pPr>
            <a:r>
              <a:rPr lang="zh-CN" altLang="en-US" sz="2400" b="1" spc="200" dirty="0">
                <a:solidFill>
                  <a:srgbClr val="1369B2"/>
                </a:solidFill>
                <a:latin typeface="微软雅黑" pitchFamily="34" charset="-122"/>
                <a:ea typeface="微软雅黑" pitchFamily="34" charset="-122"/>
              </a:rPr>
              <a:t>案例分析</a:t>
            </a:r>
            <a:endParaRPr lang="en-US" altLang="zh-CN" sz="2400" b="1" spc="200" dirty="0">
              <a:solidFill>
                <a:srgbClr val="1369B2"/>
              </a:solidFill>
              <a:latin typeface="微软雅黑" pitchFamily="34" charset="-122"/>
              <a:ea typeface="微软雅黑" pitchFamily="34" charset="-122"/>
            </a:endParaRPr>
          </a:p>
        </p:txBody>
      </p:sp>
      <p:grpSp>
        <p:nvGrpSpPr>
          <p:cNvPr id="8" name="组合 30"/>
          <p:cNvGrpSpPr>
            <a:grpSpLocks/>
          </p:cNvGrpSpPr>
          <p:nvPr/>
        </p:nvGrpSpPr>
        <p:grpSpPr bwMode="auto">
          <a:xfrm>
            <a:off x="900113" y="1912938"/>
            <a:ext cx="4781550" cy="490537"/>
            <a:chOff x="900725" y="1985600"/>
            <a:chExt cx="4781618" cy="490537"/>
          </a:xfrm>
        </p:grpSpPr>
        <p:sp>
          <p:nvSpPr>
            <p:cNvPr id="9" name="圆角矩形 1"/>
            <p:cNvSpPr>
              <a:spLocks noChangeArrowheads="1"/>
            </p:cNvSpPr>
            <p:nvPr/>
          </p:nvSpPr>
          <p:spPr bwMode="auto">
            <a:xfrm>
              <a:off x="900725" y="1985600"/>
              <a:ext cx="4781618" cy="490537"/>
            </a:xfrm>
            <a:prstGeom prst="roundRect">
              <a:avLst>
                <a:gd name="adj" fmla="val 16667"/>
              </a:avLst>
            </a:prstGeom>
            <a:solidFill>
              <a:srgbClr val="6B81BB"/>
            </a:solidFill>
            <a:ln>
              <a:noFill/>
            </a:ln>
            <a:extLst>
              <a:ext uri="{91240B29-F687-4F45-9708-019B960494DF}">
                <a14:hiddenLine xmlns:a14="http://schemas.microsoft.com/office/drawing/2010/main" w="28575">
                  <a:solidFill>
                    <a:srgbClr val="000000"/>
                  </a:solidFill>
                  <a:round/>
                  <a:headEnd/>
                  <a:tailEnd/>
                </a14:hiddenLine>
              </a:ext>
            </a:extLst>
          </p:spPr>
          <p:txBody>
            <a:bodyPr/>
            <a:lstStyle/>
            <a:p>
              <a:pPr eaLnBrk="1" hangingPunct="1">
                <a:buFont typeface="Arial" pitchFamily="34" charset="0"/>
                <a:buNone/>
              </a:pPr>
              <a:endParaRPr lang="zh-CN" altLang="en-US"/>
            </a:p>
          </p:txBody>
        </p:sp>
        <p:sp>
          <p:nvSpPr>
            <p:cNvPr id="11" name="矩形 14"/>
            <p:cNvSpPr>
              <a:spLocks noChangeArrowheads="1"/>
            </p:cNvSpPr>
            <p:nvPr/>
          </p:nvSpPr>
          <p:spPr bwMode="auto">
            <a:xfrm>
              <a:off x="1358113" y="2037852"/>
              <a:ext cx="279544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2000" b="1" dirty="0">
                  <a:solidFill>
                    <a:schemeClr val="bg1"/>
                  </a:solidFill>
                  <a:latin typeface="微软雅黑" pitchFamily="34" charset="-122"/>
                  <a:ea typeface="微软雅黑" pitchFamily="34" charset="-122"/>
                </a:rPr>
                <a:t>1.  </a:t>
              </a:r>
              <a:r>
                <a:rPr lang="zh-CN" altLang="en-US" sz="2000" b="1" dirty="0">
                  <a:solidFill>
                    <a:schemeClr val="bg1"/>
                  </a:solidFill>
                  <a:latin typeface="微软雅黑" pitchFamily="34" charset="-122"/>
                  <a:ea typeface="微软雅黑" pitchFamily="34" charset="-122"/>
                </a:rPr>
                <a:t>倒排索引介绍</a:t>
              </a:r>
            </a:p>
          </p:txBody>
        </p:sp>
      </p:grpSp>
      <p:grpSp>
        <p:nvGrpSpPr>
          <p:cNvPr id="4" name="组合 3"/>
          <p:cNvGrpSpPr/>
          <p:nvPr/>
        </p:nvGrpSpPr>
        <p:grpSpPr>
          <a:xfrm>
            <a:off x="612774" y="2682219"/>
            <a:ext cx="8143299" cy="1730094"/>
            <a:chOff x="900112" y="2668587"/>
            <a:chExt cx="8143299" cy="1730094"/>
          </a:xfrm>
        </p:grpSpPr>
        <p:sp>
          <p:nvSpPr>
            <p:cNvPr id="12" name="圆角矩形标注 11"/>
            <p:cNvSpPr/>
            <p:nvPr/>
          </p:nvSpPr>
          <p:spPr bwMode="auto">
            <a:xfrm>
              <a:off x="900113" y="2668587"/>
              <a:ext cx="8143298" cy="1730094"/>
            </a:xfrm>
            <a:prstGeom prst="wedgeRoundRectCallout">
              <a:avLst>
                <a:gd name="adj1" fmla="val -20008"/>
                <a:gd name="adj2" fmla="val -60642"/>
                <a:gd name="adj3" fmla="val 16667"/>
              </a:avLst>
            </a:prstGeom>
            <a:noFill/>
            <a:ln w="19050" cap="flat" cmpd="sng" algn="ctr">
              <a:solidFill>
                <a:schemeClr val="bg1">
                  <a:lumMod val="8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a:lstStyle>
              <a:defPPr>
                <a:defRPr lang="zh-CN"/>
              </a:defPPr>
              <a:lvl1pPr algn="l" rtl="0" eaLnBrk="0" fontAlgn="base" hangingPunct="0">
                <a:spcBef>
                  <a:spcPct val="0"/>
                </a:spcBef>
                <a:spcAft>
                  <a:spcPct val="0"/>
                </a:spcAft>
                <a:defRPr kern="1200">
                  <a:solidFill>
                    <a:schemeClr val="tx1"/>
                  </a:solidFill>
                  <a:latin typeface="Arial"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pPr eaLnBrk="1" hangingPunct="1">
                <a:buFont typeface="Arial" pitchFamily="34" charset="0"/>
                <a:buNone/>
                <a:defRPr/>
              </a:pPr>
              <a:endParaRPr lang="zh-CN" altLang="en-US">
                <a:latin typeface="Arial" charset="0"/>
              </a:endParaRPr>
            </a:p>
          </p:txBody>
        </p:sp>
        <p:sp>
          <p:nvSpPr>
            <p:cNvPr id="3" name="矩形 2"/>
            <p:cNvSpPr/>
            <p:nvPr/>
          </p:nvSpPr>
          <p:spPr>
            <a:xfrm>
              <a:off x="900112" y="2735156"/>
              <a:ext cx="8143298" cy="1526123"/>
            </a:xfrm>
            <a:prstGeom prst="rect">
              <a:avLst/>
            </a:prstGeom>
          </p:spPr>
          <p:txBody>
            <a:bodyPr wrap="square">
              <a:spAutoFit/>
            </a:bodyPr>
            <a:lstStyle/>
            <a:p>
              <a:pPr indent="457200" algn="just">
                <a:lnSpc>
                  <a:spcPct val="150000"/>
                </a:lnSpc>
              </a:pPr>
              <a:r>
                <a:rPr lang="zh-CN" altLang="zh-CN" sz="1600" dirty="0">
                  <a:latin typeface="微软雅黑" pitchFamily="34" charset="-122"/>
                  <a:ea typeface="微软雅黑" pitchFamily="34" charset="-122"/>
                </a:rPr>
                <a:t>倒排索引是文档检索系统中最常用的数据结构，被广泛应用于全文搜索引擎。倒排索引主要用来存储某个单词（或词组）在一组文档中的存储位置的映射，提供了可以根据内容来查找文档的方式，而不是根据文档来确定内容，因此称为倒排索引（</a:t>
              </a:r>
              <a:r>
                <a:rPr lang="en-US" altLang="zh-CN" sz="1600" dirty="0">
                  <a:latin typeface="微软雅黑" pitchFamily="34" charset="-122"/>
                  <a:ea typeface="微软雅黑" pitchFamily="34" charset="-122"/>
                </a:rPr>
                <a:t>Inverted Index</a:t>
              </a:r>
              <a:r>
                <a:rPr lang="zh-CN" altLang="zh-CN" sz="1600" dirty="0">
                  <a:latin typeface="微软雅黑" pitchFamily="34" charset="-122"/>
                  <a:ea typeface="微软雅黑" pitchFamily="34" charset="-122"/>
                </a:rPr>
                <a:t>）。带有倒排索引的文件我们称为倒排索引文件，简称倒排文件</a:t>
              </a:r>
              <a:r>
                <a:rPr lang="en-US" altLang="zh-CN" sz="1600" dirty="0">
                  <a:latin typeface="微软雅黑" pitchFamily="34" charset="-122"/>
                  <a:ea typeface="微软雅黑" pitchFamily="34" charset="-122"/>
                </a:rPr>
                <a:t>(Inverted File)</a:t>
              </a:r>
              <a:r>
                <a:rPr lang="zh-CN" altLang="zh-CN" sz="1600" dirty="0">
                  <a:latin typeface="微软雅黑" pitchFamily="34" charset="-122"/>
                  <a:ea typeface="微软雅黑" pitchFamily="34" charset="-122"/>
                </a:rPr>
                <a:t>。</a:t>
              </a:r>
            </a:p>
          </p:txBody>
        </p:sp>
      </p:grpSp>
      <p:pic>
        <p:nvPicPr>
          <p:cNvPr id="7170" name="图片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76450" y="4520444"/>
            <a:ext cx="4991100" cy="2026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259280281"/>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7170"/>
                                        </p:tgtEl>
                                        <p:attrNameLst>
                                          <p:attrName>style.visibility</p:attrName>
                                        </p:attrNameLst>
                                      </p:cBhvr>
                                      <p:to>
                                        <p:strVal val="visible"/>
                                      </p:to>
                                    </p:set>
                                    <p:anim calcmode="lin" valueType="num">
                                      <p:cBhvr>
                                        <p:cTn id="17" dur="500" fill="hold"/>
                                        <p:tgtEl>
                                          <p:spTgt spid="7170"/>
                                        </p:tgtEl>
                                        <p:attrNameLst>
                                          <p:attrName>ppt_w</p:attrName>
                                        </p:attrNameLst>
                                      </p:cBhvr>
                                      <p:tavLst>
                                        <p:tav tm="0">
                                          <p:val>
                                            <p:fltVal val="0"/>
                                          </p:val>
                                        </p:tav>
                                        <p:tav tm="100000">
                                          <p:val>
                                            <p:strVal val="#ppt_w"/>
                                          </p:val>
                                        </p:tav>
                                      </p:tavLst>
                                    </p:anim>
                                    <p:anim calcmode="lin" valueType="num">
                                      <p:cBhvr>
                                        <p:cTn id="18" dur="500" fill="hold"/>
                                        <p:tgtEl>
                                          <p:spTgt spid="7170"/>
                                        </p:tgtEl>
                                        <p:attrNameLst>
                                          <p:attrName>ppt_h</p:attrName>
                                        </p:attrNameLst>
                                      </p:cBhvr>
                                      <p:tavLst>
                                        <p:tav tm="0">
                                          <p:val>
                                            <p:fltVal val="0"/>
                                          </p:val>
                                        </p:tav>
                                        <p:tav tm="100000">
                                          <p:val>
                                            <p:strVal val="#ppt_h"/>
                                          </p:val>
                                        </p:tav>
                                      </p:tavLst>
                                    </p:anim>
                                    <p:animEffect transition="in" filter="fade">
                                      <p:cBhvr>
                                        <p:cTn id="19"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标题 1"/>
          <p:cNvSpPr>
            <a:spLocks noChangeArrowheads="1"/>
          </p:cNvSpPr>
          <p:nvPr/>
        </p:nvSpPr>
        <p:spPr bwMode="auto">
          <a:xfrm>
            <a:off x="612775" y="204309"/>
            <a:ext cx="7818755" cy="765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marL="571500" indent="-571500" eaLnBrk="1" hangingPunct="1">
              <a:buFont typeface="Wingdings" pitchFamily="2" charset="2"/>
              <a:buNone/>
            </a:pPr>
            <a:r>
              <a:rPr lang="zh-CN" altLang="en-US" sz="2000" b="1" dirty="0">
                <a:solidFill>
                  <a:srgbClr val="1369B2"/>
                </a:solidFill>
                <a:latin typeface="微软雅黑" pitchFamily="34" charset="-122"/>
                <a:ea typeface="微软雅黑" pitchFamily="34" charset="-122"/>
                <a:sym typeface="宋体" pitchFamily="2" charset="-122"/>
              </a:rPr>
              <a:t>            </a:t>
            </a:r>
            <a:r>
              <a:rPr lang="en-US" altLang="zh-CN" sz="2400" b="1" dirty="0">
                <a:solidFill>
                  <a:srgbClr val="1369B2"/>
                </a:solidFill>
                <a:latin typeface="微软雅黑" pitchFamily="34" charset="-122"/>
                <a:ea typeface="微软雅黑" pitchFamily="34" charset="-122"/>
                <a:sym typeface="宋体" pitchFamily="2" charset="-122"/>
              </a:rPr>
              <a:t>4.6</a:t>
            </a:r>
            <a:r>
              <a:rPr lang="en-US" altLang="zh-CN" sz="2400" b="1" spc="-100" dirty="0">
                <a:solidFill>
                  <a:srgbClr val="1369B2"/>
                </a:solidFill>
                <a:latin typeface="微软雅黑" pitchFamily="34" charset="-122"/>
                <a:ea typeface="微软雅黑" pitchFamily="34" charset="-122"/>
                <a:sym typeface="宋体" pitchFamily="2" charset="-122"/>
              </a:rPr>
              <a:t>MapReduce</a:t>
            </a:r>
            <a:r>
              <a:rPr lang="zh-CN" altLang="en-US" sz="2400" b="1" spc="-100" dirty="0">
                <a:solidFill>
                  <a:srgbClr val="1369B2"/>
                </a:solidFill>
                <a:latin typeface="微软雅黑" pitchFamily="34" charset="-122"/>
                <a:ea typeface="微软雅黑" pitchFamily="34" charset="-122"/>
                <a:sym typeface="宋体" pitchFamily="2" charset="-122"/>
              </a:rPr>
              <a:t>经典案例</a:t>
            </a:r>
            <a:r>
              <a:rPr lang="en-US" altLang="zh-CN" sz="2400" b="1" spc="-100" dirty="0">
                <a:solidFill>
                  <a:srgbClr val="1369B2"/>
                </a:solidFill>
                <a:latin typeface="微软雅黑" pitchFamily="34" charset="-122"/>
                <a:ea typeface="微软雅黑" pitchFamily="34" charset="-122"/>
                <a:sym typeface="宋体" pitchFamily="2" charset="-122"/>
              </a:rPr>
              <a:t>—</a:t>
            </a:r>
            <a:r>
              <a:rPr lang="zh-CN" altLang="en-US" sz="2400" b="1" spc="-100" dirty="0">
                <a:solidFill>
                  <a:srgbClr val="1369B2"/>
                </a:solidFill>
                <a:latin typeface="微软雅黑" pitchFamily="34" charset="-122"/>
                <a:ea typeface="微软雅黑" pitchFamily="34" charset="-122"/>
                <a:sym typeface="宋体" pitchFamily="2" charset="-122"/>
              </a:rPr>
              <a:t>倒排索引</a:t>
            </a:r>
          </a:p>
        </p:txBody>
      </p:sp>
      <p:sp>
        <p:nvSpPr>
          <p:cNvPr id="7" name="矩形 6"/>
          <p:cNvSpPr/>
          <p:nvPr/>
        </p:nvSpPr>
        <p:spPr bwMode="auto">
          <a:xfrm>
            <a:off x="0" y="969484"/>
            <a:ext cx="9144000" cy="792641"/>
          </a:xfrm>
          <a:prstGeom prst="rect">
            <a:avLst/>
          </a:prstGeom>
          <a:gradFill>
            <a:gsLst>
              <a:gs pos="100000">
                <a:srgbClr val="00B0F0">
                  <a:alpha val="0"/>
                </a:srgbClr>
              </a:gs>
              <a:gs pos="0">
                <a:srgbClr val="D1ECFF">
                  <a:alpha val="0"/>
                </a:srgbClr>
              </a:gs>
              <a:gs pos="49000">
                <a:srgbClr val="D1ECFF"/>
              </a:gs>
            </a:gsLst>
            <a:lin ang="0" scaled="0"/>
          </a:gradFill>
          <a:ln w="28575" cap="flat" cmpd="sng" algn="ctr">
            <a:noFill/>
            <a:prstDash val="solid"/>
            <a:round/>
            <a:headEnd type="none" w="med" len="med"/>
            <a:tailEnd type="none" w="med" len="med"/>
          </a:ln>
          <a:effectLst/>
        </p:spPr>
        <p:txBody>
          <a:bodyPr/>
          <a:lstStyle/>
          <a:p>
            <a:pPr eaLnBrk="1" hangingPunct="1">
              <a:buFont typeface="Arial" pitchFamily="34" charset="0"/>
              <a:buNone/>
              <a:defRPr/>
            </a:pPr>
            <a:endParaRPr lang="zh-CN" altLang="en-US">
              <a:latin typeface="Arial" charset="0"/>
            </a:endParaRPr>
          </a:p>
        </p:txBody>
      </p:sp>
      <p:pic>
        <p:nvPicPr>
          <p:cNvPr id="10247" name="Picture 2" descr="C:\Documents and Settings\Administrator\桌面\小人.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225" y="969963"/>
            <a:ext cx="1323975"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矩形 9"/>
          <p:cNvSpPr/>
          <p:nvPr/>
        </p:nvSpPr>
        <p:spPr>
          <a:xfrm>
            <a:off x="1755775" y="1123950"/>
            <a:ext cx="1518364" cy="461665"/>
          </a:xfrm>
          <a:prstGeom prst="rect">
            <a:avLst/>
          </a:prstGeom>
        </p:spPr>
        <p:txBody>
          <a:bodyPr wrap="none">
            <a:spAutoFit/>
          </a:bodyPr>
          <a:lstStyle/>
          <a:p>
            <a:pPr>
              <a:defRPr/>
            </a:pPr>
            <a:r>
              <a:rPr lang="zh-CN" altLang="en-US" sz="2400" b="1" spc="200" dirty="0">
                <a:solidFill>
                  <a:srgbClr val="1369B2"/>
                </a:solidFill>
                <a:latin typeface="微软雅黑" pitchFamily="34" charset="-122"/>
                <a:ea typeface="微软雅黑" pitchFamily="34" charset="-122"/>
              </a:rPr>
              <a:t>案例分析</a:t>
            </a:r>
            <a:endParaRPr lang="en-US" altLang="zh-CN" sz="2400" b="1" spc="200" dirty="0">
              <a:solidFill>
                <a:srgbClr val="1369B2"/>
              </a:solidFill>
              <a:latin typeface="微软雅黑" pitchFamily="34" charset="-122"/>
              <a:ea typeface="微软雅黑" pitchFamily="34" charset="-122"/>
            </a:endParaRPr>
          </a:p>
        </p:txBody>
      </p:sp>
      <p:grpSp>
        <p:nvGrpSpPr>
          <p:cNvPr id="8" name="组合 30"/>
          <p:cNvGrpSpPr>
            <a:grpSpLocks/>
          </p:cNvGrpSpPr>
          <p:nvPr/>
        </p:nvGrpSpPr>
        <p:grpSpPr bwMode="auto">
          <a:xfrm>
            <a:off x="900113" y="1912938"/>
            <a:ext cx="4781550" cy="490537"/>
            <a:chOff x="900725" y="1985600"/>
            <a:chExt cx="4781618" cy="490537"/>
          </a:xfrm>
        </p:grpSpPr>
        <p:sp>
          <p:nvSpPr>
            <p:cNvPr id="9" name="圆角矩形 1"/>
            <p:cNvSpPr>
              <a:spLocks noChangeArrowheads="1"/>
            </p:cNvSpPr>
            <p:nvPr/>
          </p:nvSpPr>
          <p:spPr bwMode="auto">
            <a:xfrm>
              <a:off x="900725" y="1985600"/>
              <a:ext cx="4781618" cy="490537"/>
            </a:xfrm>
            <a:prstGeom prst="roundRect">
              <a:avLst>
                <a:gd name="adj" fmla="val 16667"/>
              </a:avLst>
            </a:prstGeom>
            <a:solidFill>
              <a:srgbClr val="6B81BB"/>
            </a:solidFill>
            <a:ln>
              <a:noFill/>
            </a:ln>
            <a:extLst>
              <a:ext uri="{91240B29-F687-4F45-9708-019B960494DF}">
                <a14:hiddenLine xmlns:a14="http://schemas.microsoft.com/office/drawing/2010/main" w="28575">
                  <a:solidFill>
                    <a:srgbClr val="000000"/>
                  </a:solidFill>
                  <a:round/>
                  <a:headEnd/>
                  <a:tailEnd/>
                </a14:hiddenLine>
              </a:ext>
            </a:extLst>
          </p:spPr>
          <p:txBody>
            <a:bodyPr/>
            <a:lstStyle/>
            <a:p>
              <a:pPr eaLnBrk="1" hangingPunct="1">
                <a:buFont typeface="Arial" pitchFamily="34" charset="0"/>
                <a:buNone/>
              </a:pPr>
              <a:endParaRPr lang="zh-CN" altLang="en-US"/>
            </a:p>
          </p:txBody>
        </p:sp>
        <p:sp>
          <p:nvSpPr>
            <p:cNvPr id="11" name="矩形 14"/>
            <p:cNvSpPr>
              <a:spLocks noChangeArrowheads="1"/>
            </p:cNvSpPr>
            <p:nvPr/>
          </p:nvSpPr>
          <p:spPr bwMode="auto">
            <a:xfrm>
              <a:off x="1358113" y="2037852"/>
              <a:ext cx="279544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2000" b="1" dirty="0">
                  <a:solidFill>
                    <a:schemeClr val="bg1"/>
                  </a:solidFill>
                  <a:latin typeface="微软雅黑" pitchFamily="34" charset="-122"/>
                  <a:ea typeface="微软雅黑" pitchFamily="34" charset="-122"/>
                </a:rPr>
                <a:t>2.  </a:t>
              </a:r>
              <a:r>
                <a:rPr lang="zh-CN" altLang="en-US" sz="2000" b="1" dirty="0">
                  <a:solidFill>
                    <a:schemeClr val="bg1"/>
                  </a:solidFill>
                  <a:latin typeface="微软雅黑" pitchFamily="34" charset="-122"/>
                  <a:ea typeface="微软雅黑" pitchFamily="34" charset="-122"/>
                </a:rPr>
                <a:t>案例需求及分析</a:t>
              </a:r>
            </a:p>
          </p:txBody>
        </p:sp>
      </p:grpSp>
      <p:grpSp>
        <p:nvGrpSpPr>
          <p:cNvPr id="4" name="组合 3"/>
          <p:cNvGrpSpPr/>
          <p:nvPr/>
        </p:nvGrpSpPr>
        <p:grpSpPr>
          <a:xfrm>
            <a:off x="900114" y="2668588"/>
            <a:ext cx="7911378" cy="989012"/>
            <a:chOff x="900114" y="2668588"/>
            <a:chExt cx="7911378" cy="989012"/>
          </a:xfrm>
        </p:grpSpPr>
        <p:sp>
          <p:nvSpPr>
            <p:cNvPr id="12" name="圆角矩形标注 11"/>
            <p:cNvSpPr/>
            <p:nvPr/>
          </p:nvSpPr>
          <p:spPr bwMode="auto">
            <a:xfrm>
              <a:off x="900114" y="2668588"/>
              <a:ext cx="7911378" cy="989012"/>
            </a:xfrm>
            <a:prstGeom prst="wedgeRoundRectCallout">
              <a:avLst>
                <a:gd name="adj1" fmla="val -20008"/>
                <a:gd name="adj2" fmla="val -60642"/>
                <a:gd name="adj3" fmla="val 16667"/>
              </a:avLst>
            </a:prstGeom>
            <a:noFill/>
            <a:ln w="19050" cap="flat" cmpd="sng" algn="ctr">
              <a:solidFill>
                <a:schemeClr val="bg1">
                  <a:lumMod val="8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a:lstStyle>
              <a:defPPr>
                <a:defRPr lang="zh-CN"/>
              </a:defPPr>
              <a:lvl1pPr algn="l" rtl="0" eaLnBrk="0" fontAlgn="base" hangingPunct="0">
                <a:spcBef>
                  <a:spcPct val="0"/>
                </a:spcBef>
                <a:spcAft>
                  <a:spcPct val="0"/>
                </a:spcAft>
                <a:defRPr kern="1200">
                  <a:solidFill>
                    <a:schemeClr val="tx1"/>
                  </a:solidFill>
                  <a:latin typeface="Arial"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pPr eaLnBrk="1" hangingPunct="1">
                <a:buFont typeface="Arial" pitchFamily="34" charset="0"/>
                <a:buNone/>
                <a:defRPr/>
              </a:pPr>
              <a:endParaRPr lang="zh-CN" altLang="en-US">
                <a:latin typeface="Arial" charset="0"/>
              </a:endParaRPr>
            </a:p>
          </p:txBody>
        </p:sp>
        <p:sp>
          <p:nvSpPr>
            <p:cNvPr id="3" name="矩形 2"/>
            <p:cNvSpPr/>
            <p:nvPr/>
          </p:nvSpPr>
          <p:spPr>
            <a:xfrm>
              <a:off x="1030000" y="2781673"/>
              <a:ext cx="7651606" cy="787460"/>
            </a:xfrm>
            <a:prstGeom prst="rect">
              <a:avLst/>
            </a:prstGeom>
          </p:spPr>
          <p:txBody>
            <a:bodyPr wrap="square">
              <a:spAutoFit/>
            </a:bodyPr>
            <a:lstStyle/>
            <a:p>
              <a:pPr indent="457200" algn="just">
                <a:lnSpc>
                  <a:spcPct val="150000"/>
                </a:lnSpc>
              </a:pPr>
              <a:r>
                <a:rPr lang="zh-CN" altLang="en-US" sz="1600" dirty="0">
                  <a:latin typeface="微软雅黑" pitchFamily="34" charset="-122"/>
                  <a:ea typeface="微软雅黑" pitchFamily="34" charset="-122"/>
                </a:rPr>
                <a:t>现假设有三个源文件</a:t>
              </a:r>
              <a:r>
                <a:rPr lang="en-US" altLang="zh-CN" sz="1600" dirty="0">
                  <a:latin typeface="微软雅黑" pitchFamily="34" charset="-122"/>
                  <a:ea typeface="微软雅黑" pitchFamily="34" charset="-122"/>
                </a:rPr>
                <a:t>file1.txt</a:t>
              </a:r>
              <a:r>
                <a:rPr lang="zh-CN" altLang="en-US" sz="1600" dirty="0">
                  <a:latin typeface="微软雅黑" pitchFamily="34" charset="-122"/>
                  <a:ea typeface="微软雅黑" pitchFamily="34" charset="-122"/>
                </a:rPr>
                <a:t>、</a:t>
              </a:r>
              <a:r>
                <a:rPr lang="en-US" altLang="zh-CN" sz="1600" dirty="0">
                  <a:latin typeface="微软雅黑" pitchFamily="34" charset="-122"/>
                  <a:ea typeface="微软雅黑" pitchFamily="34" charset="-122"/>
                </a:rPr>
                <a:t>file2.txt</a:t>
              </a:r>
              <a:r>
                <a:rPr lang="zh-CN" altLang="en-US" sz="1600" dirty="0">
                  <a:latin typeface="微软雅黑" pitchFamily="34" charset="-122"/>
                  <a:ea typeface="微软雅黑" pitchFamily="34" charset="-122"/>
                </a:rPr>
                <a:t>和</a:t>
              </a:r>
              <a:r>
                <a:rPr lang="en-US" altLang="zh-CN" sz="1600" dirty="0">
                  <a:latin typeface="微软雅黑" pitchFamily="34" charset="-122"/>
                  <a:ea typeface="微软雅黑" pitchFamily="34" charset="-122"/>
                </a:rPr>
                <a:t>file3.txt</a:t>
              </a:r>
              <a:r>
                <a:rPr lang="zh-CN" altLang="en-US" sz="1600" dirty="0">
                  <a:latin typeface="微软雅黑" pitchFamily="34" charset="-122"/>
                  <a:ea typeface="微软雅黑" pitchFamily="34" charset="-122"/>
                </a:rPr>
                <a:t>，需要使用倒排索引的方式对这三个源文件内容实现倒排索引，并将最后的倒排索引文件输出。</a:t>
              </a:r>
              <a:endParaRPr lang="zh-CN" altLang="zh-CN" sz="1600" dirty="0">
                <a:latin typeface="微软雅黑" pitchFamily="34" charset="-122"/>
                <a:ea typeface="微软雅黑" pitchFamily="34" charset="-122"/>
              </a:endParaRPr>
            </a:p>
          </p:txBody>
        </p:sp>
      </p:grpSp>
      <p:pic>
        <p:nvPicPr>
          <p:cNvPr id="8194" name="图片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5491" y="3905926"/>
            <a:ext cx="7786115" cy="2162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407862839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8194"/>
                                        </p:tgtEl>
                                        <p:attrNameLst>
                                          <p:attrName>style.visibility</p:attrName>
                                        </p:attrNameLst>
                                      </p:cBhvr>
                                      <p:to>
                                        <p:strVal val="visible"/>
                                      </p:to>
                                    </p:set>
                                    <p:anim calcmode="lin" valueType="num">
                                      <p:cBhvr>
                                        <p:cTn id="17" dur="500" fill="hold"/>
                                        <p:tgtEl>
                                          <p:spTgt spid="8194"/>
                                        </p:tgtEl>
                                        <p:attrNameLst>
                                          <p:attrName>ppt_w</p:attrName>
                                        </p:attrNameLst>
                                      </p:cBhvr>
                                      <p:tavLst>
                                        <p:tav tm="0">
                                          <p:val>
                                            <p:fltVal val="0"/>
                                          </p:val>
                                        </p:tav>
                                        <p:tav tm="100000">
                                          <p:val>
                                            <p:strVal val="#ppt_w"/>
                                          </p:val>
                                        </p:tav>
                                      </p:tavLst>
                                    </p:anim>
                                    <p:anim calcmode="lin" valueType="num">
                                      <p:cBhvr>
                                        <p:cTn id="18" dur="500" fill="hold"/>
                                        <p:tgtEl>
                                          <p:spTgt spid="8194"/>
                                        </p:tgtEl>
                                        <p:attrNameLst>
                                          <p:attrName>ppt_h</p:attrName>
                                        </p:attrNameLst>
                                      </p:cBhvr>
                                      <p:tavLst>
                                        <p:tav tm="0">
                                          <p:val>
                                            <p:fltVal val="0"/>
                                          </p:val>
                                        </p:tav>
                                        <p:tav tm="100000">
                                          <p:val>
                                            <p:strVal val="#ppt_h"/>
                                          </p:val>
                                        </p:tav>
                                      </p:tavLst>
                                    </p:anim>
                                    <p:animEffect transition="in" filter="fade">
                                      <p:cBhvr>
                                        <p:cTn id="19" dur="5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标题 1"/>
          <p:cNvSpPr>
            <a:spLocks noChangeArrowheads="1"/>
          </p:cNvSpPr>
          <p:nvPr/>
        </p:nvSpPr>
        <p:spPr bwMode="auto">
          <a:xfrm>
            <a:off x="612775" y="204309"/>
            <a:ext cx="7818755" cy="765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marL="571500" indent="-571500" eaLnBrk="1" hangingPunct="1">
              <a:buFont typeface="Wingdings" pitchFamily="2" charset="2"/>
              <a:buNone/>
            </a:pPr>
            <a:r>
              <a:rPr lang="zh-CN" altLang="en-US" sz="2000" b="1" dirty="0">
                <a:solidFill>
                  <a:srgbClr val="1369B2"/>
                </a:solidFill>
                <a:latin typeface="微软雅黑" pitchFamily="34" charset="-122"/>
                <a:ea typeface="微软雅黑" pitchFamily="34" charset="-122"/>
                <a:sym typeface="宋体" pitchFamily="2" charset="-122"/>
              </a:rPr>
              <a:t>            </a:t>
            </a:r>
            <a:r>
              <a:rPr lang="en-US" altLang="zh-CN" sz="2400" b="1" dirty="0">
                <a:solidFill>
                  <a:srgbClr val="1369B2"/>
                </a:solidFill>
                <a:latin typeface="微软雅黑" pitchFamily="34" charset="-122"/>
                <a:ea typeface="微软雅黑" pitchFamily="34" charset="-122"/>
                <a:sym typeface="宋体" pitchFamily="2" charset="-122"/>
              </a:rPr>
              <a:t>4.6</a:t>
            </a:r>
            <a:r>
              <a:rPr lang="en-US" altLang="zh-CN" sz="2400" b="1" spc="-100" dirty="0">
                <a:solidFill>
                  <a:srgbClr val="1369B2"/>
                </a:solidFill>
                <a:latin typeface="微软雅黑" pitchFamily="34" charset="-122"/>
                <a:ea typeface="微软雅黑" pitchFamily="34" charset="-122"/>
                <a:sym typeface="宋体" pitchFamily="2" charset="-122"/>
              </a:rPr>
              <a:t>MapReduce</a:t>
            </a:r>
            <a:r>
              <a:rPr lang="zh-CN" altLang="en-US" sz="2400" b="1" spc="-100" dirty="0">
                <a:solidFill>
                  <a:srgbClr val="1369B2"/>
                </a:solidFill>
                <a:latin typeface="微软雅黑" pitchFamily="34" charset="-122"/>
                <a:ea typeface="微软雅黑" pitchFamily="34" charset="-122"/>
                <a:sym typeface="宋体" pitchFamily="2" charset="-122"/>
              </a:rPr>
              <a:t>经典案例</a:t>
            </a:r>
            <a:r>
              <a:rPr lang="en-US" altLang="zh-CN" sz="2400" b="1" spc="-100" dirty="0">
                <a:solidFill>
                  <a:srgbClr val="1369B2"/>
                </a:solidFill>
                <a:latin typeface="微软雅黑" pitchFamily="34" charset="-122"/>
                <a:ea typeface="微软雅黑" pitchFamily="34" charset="-122"/>
                <a:sym typeface="宋体" pitchFamily="2" charset="-122"/>
              </a:rPr>
              <a:t>—</a:t>
            </a:r>
            <a:r>
              <a:rPr lang="zh-CN" altLang="en-US" sz="2400" b="1" spc="-100" dirty="0">
                <a:solidFill>
                  <a:srgbClr val="1369B2"/>
                </a:solidFill>
                <a:latin typeface="微软雅黑" pitchFamily="34" charset="-122"/>
                <a:ea typeface="微软雅黑" pitchFamily="34" charset="-122"/>
                <a:sym typeface="宋体" pitchFamily="2" charset="-122"/>
              </a:rPr>
              <a:t>倒排索引</a:t>
            </a:r>
          </a:p>
        </p:txBody>
      </p:sp>
      <p:sp>
        <p:nvSpPr>
          <p:cNvPr id="7" name="矩形 6"/>
          <p:cNvSpPr/>
          <p:nvPr/>
        </p:nvSpPr>
        <p:spPr bwMode="auto">
          <a:xfrm>
            <a:off x="0" y="969484"/>
            <a:ext cx="9144000" cy="792641"/>
          </a:xfrm>
          <a:prstGeom prst="rect">
            <a:avLst/>
          </a:prstGeom>
          <a:gradFill>
            <a:gsLst>
              <a:gs pos="100000">
                <a:srgbClr val="00B0F0">
                  <a:alpha val="0"/>
                </a:srgbClr>
              </a:gs>
              <a:gs pos="0">
                <a:srgbClr val="D1ECFF">
                  <a:alpha val="0"/>
                </a:srgbClr>
              </a:gs>
              <a:gs pos="49000">
                <a:srgbClr val="D1ECFF"/>
              </a:gs>
            </a:gsLst>
            <a:lin ang="0" scaled="0"/>
          </a:gradFill>
          <a:ln w="28575" cap="flat" cmpd="sng" algn="ctr">
            <a:noFill/>
            <a:prstDash val="solid"/>
            <a:round/>
            <a:headEnd type="none" w="med" len="med"/>
            <a:tailEnd type="none" w="med" len="med"/>
          </a:ln>
          <a:effectLst/>
        </p:spPr>
        <p:txBody>
          <a:bodyPr/>
          <a:lstStyle/>
          <a:p>
            <a:pPr eaLnBrk="1" hangingPunct="1">
              <a:buFont typeface="Arial" pitchFamily="34" charset="0"/>
              <a:buNone/>
              <a:defRPr/>
            </a:pPr>
            <a:endParaRPr lang="zh-CN" altLang="en-US">
              <a:latin typeface="Arial" charset="0"/>
            </a:endParaRPr>
          </a:p>
        </p:txBody>
      </p:sp>
      <p:pic>
        <p:nvPicPr>
          <p:cNvPr id="10247" name="Picture 2" descr="C:\Documents and Settings\Administrator\桌面\小人.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225" y="969963"/>
            <a:ext cx="1323975"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矩形 9"/>
          <p:cNvSpPr/>
          <p:nvPr/>
        </p:nvSpPr>
        <p:spPr>
          <a:xfrm>
            <a:off x="1755775" y="1123950"/>
            <a:ext cx="1518364" cy="461665"/>
          </a:xfrm>
          <a:prstGeom prst="rect">
            <a:avLst/>
          </a:prstGeom>
        </p:spPr>
        <p:txBody>
          <a:bodyPr wrap="none">
            <a:spAutoFit/>
          </a:bodyPr>
          <a:lstStyle/>
          <a:p>
            <a:pPr>
              <a:defRPr/>
            </a:pPr>
            <a:r>
              <a:rPr lang="zh-CN" altLang="en-US" sz="2400" b="1" spc="200" dirty="0">
                <a:solidFill>
                  <a:srgbClr val="1369B2"/>
                </a:solidFill>
                <a:latin typeface="微软雅黑" pitchFamily="34" charset="-122"/>
                <a:ea typeface="微软雅黑" pitchFamily="34" charset="-122"/>
              </a:rPr>
              <a:t>案例分析</a:t>
            </a:r>
            <a:endParaRPr lang="en-US" altLang="zh-CN" sz="2400" b="1" spc="200" dirty="0">
              <a:solidFill>
                <a:srgbClr val="1369B2"/>
              </a:solidFill>
              <a:latin typeface="微软雅黑" pitchFamily="34" charset="-122"/>
              <a:ea typeface="微软雅黑" pitchFamily="34" charset="-122"/>
            </a:endParaRPr>
          </a:p>
        </p:txBody>
      </p:sp>
      <p:grpSp>
        <p:nvGrpSpPr>
          <p:cNvPr id="8" name="组合 30"/>
          <p:cNvGrpSpPr>
            <a:grpSpLocks/>
          </p:cNvGrpSpPr>
          <p:nvPr/>
        </p:nvGrpSpPr>
        <p:grpSpPr bwMode="auto">
          <a:xfrm>
            <a:off x="900113" y="1912938"/>
            <a:ext cx="4781550" cy="490537"/>
            <a:chOff x="900725" y="1985600"/>
            <a:chExt cx="4781618" cy="490537"/>
          </a:xfrm>
        </p:grpSpPr>
        <p:sp>
          <p:nvSpPr>
            <p:cNvPr id="9" name="圆角矩形 1"/>
            <p:cNvSpPr>
              <a:spLocks noChangeArrowheads="1"/>
            </p:cNvSpPr>
            <p:nvPr/>
          </p:nvSpPr>
          <p:spPr bwMode="auto">
            <a:xfrm>
              <a:off x="900725" y="1985600"/>
              <a:ext cx="4781618" cy="490537"/>
            </a:xfrm>
            <a:prstGeom prst="roundRect">
              <a:avLst>
                <a:gd name="adj" fmla="val 16667"/>
              </a:avLst>
            </a:prstGeom>
            <a:solidFill>
              <a:srgbClr val="6B81BB"/>
            </a:solidFill>
            <a:ln>
              <a:noFill/>
            </a:ln>
            <a:extLst>
              <a:ext uri="{91240B29-F687-4F45-9708-019B960494DF}">
                <a14:hiddenLine xmlns:a14="http://schemas.microsoft.com/office/drawing/2010/main" w="28575">
                  <a:solidFill>
                    <a:srgbClr val="000000"/>
                  </a:solidFill>
                  <a:round/>
                  <a:headEnd/>
                  <a:tailEnd/>
                </a14:hiddenLine>
              </a:ext>
            </a:extLst>
          </p:spPr>
          <p:txBody>
            <a:bodyPr/>
            <a:lstStyle/>
            <a:p>
              <a:pPr eaLnBrk="1" hangingPunct="1">
                <a:buFont typeface="Arial" pitchFamily="34" charset="0"/>
                <a:buNone/>
              </a:pPr>
              <a:endParaRPr lang="zh-CN" altLang="en-US"/>
            </a:p>
          </p:txBody>
        </p:sp>
        <p:sp>
          <p:nvSpPr>
            <p:cNvPr id="11" name="矩形 14"/>
            <p:cNvSpPr>
              <a:spLocks noChangeArrowheads="1"/>
            </p:cNvSpPr>
            <p:nvPr/>
          </p:nvSpPr>
          <p:spPr bwMode="auto">
            <a:xfrm>
              <a:off x="1358113" y="2037852"/>
              <a:ext cx="279544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2000" b="1" dirty="0">
                  <a:solidFill>
                    <a:schemeClr val="bg1"/>
                  </a:solidFill>
                  <a:latin typeface="微软雅黑" pitchFamily="34" charset="-122"/>
                  <a:ea typeface="微软雅黑" pitchFamily="34" charset="-122"/>
                </a:rPr>
                <a:t>2.  </a:t>
              </a:r>
              <a:r>
                <a:rPr lang="zh-CN" altLang="en-US" sz="2000" b="1" dirty="0">
                  <a:solidFill>
                    <a:schemeClr val="bg1"/>
                  </a:solidFill>
                  <a:latin typeface="微软雅黑" pitchFamily="34" charset="-122"/>
                  <a:ea typeface="微软雅黑" pitchFamily="34" charset="-122"/>
                </a:rPr>
                <a:t>案例需求及分析</a:t>
              </a:r>
            </a:p>
          </p:txBody>
        </p:sp>
      </p:grpSp>
      <p:grpSp>
        <p:nvGrpSpPr>
          <p:cNvPr id="2" name="组合 1"/>
          <p:cNvGrpSpPr/>
          <p:nvPr/>
        </p:nvGrpSpPr>
        <p:grpSpPr>
          <a:xfrm>
            <a:off x="612775" y="2668588"/>
            <a:ext cx="7921625" cy="1335376"/>
            <a:chOff x="612775" y="2668588"/>
            <a:chExt cx="7921625" cy="1335376"/>
          </a:xfrm>
        </p:grpSpPr>
        <p:sp>
          <p:nvSpPr>
            <p:cNvPr id="12" name="圆角矩形标注 11"/>
            <p:cNvSpPr/>
            <p:nvPr/>
          </p:nvSpPr>
          <p:spPr bwMode="auto">
            <a:xfrm>
              <a:off x="612775" y="2668588"/>
              <a:ext cx="7921625" cy="1335376"/>
            </a:xfrm>
            <a:prstGeom prst="wedgeRoundRectCallout">
              <a:avLst>
                <a:gd name="adj1" fmla="val -20008"/>
                <a:gd name="adj2" fmla="val -60642"/>
                <a:gd name="adj3" fmla="val 16667"/>
              </a:avLst>
            </a:prstGeom>
            <a:noFill/>
            <a:ln w="19050" cap="flat" cmpd="sng" algn="ctr">
              <a:solidFill>
                <a:schemeClr val="bg1">
                  <a:lumMod val="8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a:lstStyle>
              <a:defPPr>
                <a:defRPr lang="zh-CN"/>
              </a:defPPr>
              <a:lvl1pPr algn="l" rtl="0" eaLnBrk="0" fontAlgn="base" hangingPunct="0">
                <a:spcBef>
                  <a:spcPct val="0"/>
                </a:spcBef>
                <a:spcAft>
                  <a:spcPct val="0"/>
                </a:spcAft>
                <a:defRPr kern="1200">
                  <a:solidFill>
                    <a:schemeClr val="tx1"/>
                  </a:solidFill>
                  <a:latin typeface="Arial"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pPr eaLnBrk="1" hangingPunct="1">
                <a:buFont typeface="Arial" pitchFamily="34" charset="0"/>
                <a:buNone/>
                <a:defRPr/>
              </a:pPr>
              <a:endParaRPr lang="zh-CN" altLang="en-US">
                <a:latin typeface="Arial" charset="0"/>
              </a:endParaRPr>
            </a:p>
          </p:txBody>
        </p:sp>
        <p:sp>
          <p:nvSpPr>
            <p:cNvPr id="3" name="矩形 2"/>
            <p:cNvSpPr/>
            <p:nvPr/>
          </p:nvSpPr>
          <p:spPr>
            <a:xfrm>
              <a:off x="748145" y="2713672"/>
              <a:ext cx="7405255" cy="1156792"/>
            </a:xfrm>
            <a:prstGeom prst="rect">
              <a:avLst/>
            </a:prstGeom>
          </p:spPr>
          <p:txBody>
            <a:bodyPr wrap="square">
              <a:spAutoFit/>
            </a:bodyPr>
            <a:lstStyle/>
            <a:p>
              <a:pPr indent="457200" algn="just">
                <a:lnSpc>
                  <a:spcPct val="150000"/>
                </a:lnSpc>
              </a:pPr>
              <a:r>
                <a:rPr lang="zh-CN" altLang="en-US" sz="1600" dirty="0">
                  <a:latin typeface="微软雅黑" pitchFamily="34" charset="-122"/>
                  <a:ea typeface="微软雅黑" pitchFamily="34" charset="-122"/>
                </a:rPr>
                <a:t>首先，使用默认的</a:t>
              </a:r>
              <a:r>
                <a:rPr lang="en-US" altLang="zh-CN" sz="1600" dirty="0">
                  <a:latin typeface="微软雅黑" pitchFamily="34" charset="-122"/>
                  <a:ea typeface="微软雅黑" pitchFamily="34" charset="-122"/>
                </a:rPr>
                <a:t>TextInputFormat</a:t>
              </a:r>
              <a:r>
                <a:rPr lang="zh-CN" altLang="en-US" sz="1600" dirty="0">
                  <a:latin typeface="微软雅黑" pitchFamily="34" charset="-122"/>
                  <a:ea typeface="微软雅黑" pitchFamily="34" charset="-122"/>
                </a:rPr>
                <a:t>类对每个输入文件进行处理，得到文本中每行的偏移量及其内容。</a:t>
              </a:r>
              <a:r>
                <a:rPr lang="en-US" altLang="zh-CN" sz="1600" dirty="0">
                  <a:latin typeface="微软雅黑" pitchFamily="34" charset="-122"/>
                  <a:ea typeface="微软雅黑" pitchFamily="34" charset="-122"/>
                </a:rPr>
                <a:t>Map</a:t>
              </a:r>
              <a:r>
                <a:rPr lang="zh-CN" altLang="en-US" sz="1600" dirty="0">
                  <a:latin typeface="微软雅黑" pitchFamily="34" charset="-122"/>
                  <a:ea typeface="微软雅黑" pitchFamily="34" charset="-122"/>
                </a:rPr>
                <a:t>过程首先分析输入的</a:t>
              </a:r>
              <a:r>
                <a:rPr lang="en-US" altLang="zh-CN" sz="1600" dirty="0">
                  <a:latin typeface="微软雅黑" pitchFamily="34" charset="-122"/>
                  <a:ea typeface="微软雅黑" pitchFamily="34" charset="-122"/>
                </a:rPr>
                <a:t>&lt;key</a:t>
              </a:r>
              <a:r>
                <a:rPr lang="zh-CN" altLang="en-US" sz="1600" dirty="0">
                  <a:latin typeface="微软雅黑" pitchFamily="34" charset="-122"/>
                  <a:ea typeface="微软雅黑" pitchFamily="34" charset="-122"/>
                </a:rPr>
                <a:t>，</a:t>
              </a:r>
              <a:r>
                <a:rPr lang="en-US" altLang="zh-CN" sz="1600" dirty="0">
                  <a:latin typeface="微软雅黑" pitchFamily="34" charset="-122"/>
                  <a:ea typeface="微软雅黑" pitchFamily="34" charset="-122"/>
                </a:rPr>
                <a:t>value&gt;</a:t>
              </a:r>
              <a:r>
                <a:rPr lang="zh-CN" altLang="en-US" sz="1600" dirty="0">
                  <a:latin typeface="微软雅黑" pitchFamily="34" charset="-122"/>
                  <a:ea typeface="微软雅黑" pitchFamily="34" charset="-122"/>
                </a:rPr>
                <a:t>键值对，经过处理可以得到倒排索引中需要的三个信息：单词、文档名称和词频。</a:t>
              </a:r>
              <a:endParaRPr lang="zh-CN" altLang="zh-CN" sz="1600" dirty="0">
                <a:latin typeface="微软雅黑" pitchFamily="34" charset="-122"/>
                <a:ea typeface="微软雅黑" pitchFamily="34" charset="-122"/>
              </a:endParaRPr>
            </a:p>
          </p:txBody>
        </p:sp>
      </p:grpSp>
      <p:pic>
        <p:nvPicPr>
          <p:cNvPr id="9218" name="图片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5775" y="4144298"/>
            <a:ext cx="5218940" cy="2244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86122872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9218"/>
                                        </p:tgtEl>
                                        <p:attrNameLst>
                                          <p:attrName>style.visibility</p:attrName>
                                        </p:attrNameLst>
                                      </p:cBhvr>
                                      <p:to>
                                        <p:strVal val="visible"/>
                                      </p:to>
                                    </p:set>
                                    <p:anim calcmode="lin" valueType="num">
                                      <p:cBhvr>
                                        <p:cTn id="17" dur="500" fill="hold"/>
                                        <p:tgtEl>
                                          <p:spTgt spid="9218"/>
                                        </p:tgtEl>
                                        <p:attrNameLst>
                                          <p:attrName>ppt_w</p:attrName>
                                        </p:attrNameLst>
                                      </p:cBhvr>
                                      <p:tavLst>
                                        <p:tav tm="0">
                                          <p:val>
                                            <p:fltVal val="0"/>
                                          </p:val>
                                        </p:tav>
                                        <p:tav tm="100000">
                                          <p:val>
                                            <p:strVal val="#ppt_w"/>
                                          </p:val>
                                        </p:tav>
                                      </p:tavLst>
                                    </p:anim>
                                    <p:anim calcmode="lin" valueType="num">
                                      <p:cBhvr>
                                        <p:cTn id="18" dur="500" fill="hold"/>
                                        <p:tgtEl>
                                          <p:spTgt spid="9218"/>
                                        </p:tgtEl>
                                        <p:attrNameLst>
                                          <p:attrName>ppt_h</p:attrName>
                                        </p:attrNameLst>
                                      </p:cBhvr>
                                      <p:tavLst>
                                        <p:tav tm="0">
                                          <p:val>
                                            <p:fltVal val="0"/>
                                          </p:val>
                                        </p:tav>
                                        <p:tav tm="100000">
                                          <p:val>
                                            <p:strVal val="#ppt_h"/>
                                          </p:val>
                                        </p:tav>
                                      </p:tavLst>
                                    </p:anim>
                                    <p:animEffect transition="in" filter="fade">
                                      <p:cBhvr>
                                        <p:cTn id="19" dur="5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标题 1"/>
          <p:cNvSpPr>
            <a:spLocks noChangeArrowheads="1"/>
          </p:cNvSpPr>
          <p:nvPr/>
        </p:nvSpPr>
        <p:spPr bwMode="auto">
          <a:xfrm>
            <a:off x="612775" y="204309"/>
            <a:ext cx="7818755" cy="765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marL="571500" indent="-571500" eaLnBrk="1" hangingPunct="1">
              <a:buFont typeface="Wingdings" pitchFamily="2" charset="2"/>
              <a:buNone/>
            </a:pPr>
            <a:r>
              <a:rPr lang="zh-CN" altLang="en-US" sz="2000" b="1" dirty="0">
                <a:solidFill>
                  <a:srgbClr val="1369B2"/>
                </a:solidFill>
                <a:latin typeface="微软雅黑" pitchFamily="34" charset="-122"/>
                <a:ea typeface="微软雅黑" pitchFamily="34" charset="-122"/>
                <a:sym typeface="宋体" pitchFamily="2" charset="-122"/>
              </a:rPr>
              <a:t>            </a:t>
            </a:r>
            <a:r>
              <a:rPr lang="en-US" altLang="zh-CN" sz="2400" b="1" dirty="0">
                <a:solidFill>
                  <a:srgbClr val="1369B2"/>
                </a:solidFill>
                <a:latin typeface="微软雅黑" pitchFamily="34" charset="-122"/>
                <a:ea typeface="微软雅黑" pitchFamily="34" charset="-122"/>
                <a:sym typeface="宋体" pitchFamily="2" charset="-122"/>
              </a:rPr>
              <a:t>4.6</a:t>
            </a:r>
            <a:r>
              <a:rPr lang="en-US" altLang="zh-CN" sz="2400" b="1" spc="-100" dirty="0">
                <a:solidFill>
                  <a:srgbClr val="1369B2"/>
                </a:solidFill>
                <a:latin typeface="微软雅黑" pitchFamily="34" charset="-122"/>
                <a:ea typeface="微软雅黑" pitchFamily="34" charset="-122"/>
                <a:sym typeface="宋体" pitchFamily="2" charset="-122"/>
              </a:rPr>
              <a:t>MapReduce</a:t>
            </a:r>
            <a:r>
              <a:rPr lang="zh-CN" altLang="en-US" sz="2400" b="1" spc="-100" dirty="0">
                <a:solidFill>
                  <a:srgbClr val="1369B2"/>
                </a:solidFill>
                <a:latin typeface="微软雅黑" pitchFamily="34" charset="-122"/>
                <a:ea typeface="微软雅黑" pitchFamily="34" charset="-122"/>
                <a:sym typeface="宋体" pitchFamily="2" charset="-122"/>
              </a:rPr>
              <a:t>经典案例</a:t>
            </a:r>
            <a:r>
              <a:rPr lang="en-US" altLang="zh-CN" sz="2400" b="1" spc="-100" dirty="0">
                <a:solidFill>
                  <a:srgbClr val="1369B2"/>
                </a:solidFill>
                <a:latin typeface="微软雅黑" pitchFamily="34" charset="-122"/>
                <a:ea typeface="微软雅黑" pitchFamily="34" charset="-122"/>
                <a:sym typeface="宋体" pitchFamily="2" charset="-122"/>
              </a:rPr>
              <a:t>—</a:t>
            </a:r>
            <a:r>
              <a:rPr lang="zh-CN" altLang="en-US" sz="2400" b="1" spc="-100" dirty="0">
                <a:solidFill>
                  <a:srgbClr val="1369B2"/>
                </a:solidFill>
                <a:latin typeface="微软雅黑" pitchFamily="34" charset="-122"/>
                <a:ea typeface="微软雅黑" pitchFamily="34" charset="-122"/>
                <a:sym typeface="宋体" pitchFamily="2" charset="-122"/>
              </a:rPr>
              <a:t>倒排索引</a:t>
            </a:r>
          </a:p>
        </p:txBody>
      </p:sp>
      <p:sp>
        <p:nvSpPr>
          <p:cNvPr id="7" name="矩形 6"/>
          <p:cNvSpPr/>
          <p:nvPr/>
        </p:nvSpPr>
        <p:spPr bwMode="auto">
          <a:xfrm>
            <a:off x="0" y="969484"/>
            <a:ext cx="9144000" cy="792641"/>
          </a:xfrm>
          <a:prstGeom prst="rect">
            <a:avLst/>
          </a:prstGeom>
          <a:gradFill>
            <a:gsLst>
              <a:gs pos="100000">
                <a:srgbClr val="00B0F0">
                  <a:alpha val="0"/>
                </a:srgbClr>
              </a:gs>
              <a:gs pos="0">
                <a:srgbClr val="D1ECFF">
                  <a:alpha val="0"/>
                </a:srgbClr>
              </a:gs>
              <a:gs pos="49000">
                <a:srgbClr val="D1ECFF"/>
              </a:gs>
            </a:gsLst>
            <a:lin ang="0" scaled="0"/>
          </a:gradFill>
          <a:ln w="28575" cap="flat" cmpd="sng" algn="ctr">
            <a:noFill/>
            <a:prstDash val="solid"/>
            <a:round/>
            <a:headEnd type="none" w="med" len="med"/>
            <a:tailEnd type="none" w="med" len="med"/>
          </a:ln>
          <a:effectLst/>
        </p:spPr>
        <p:txBody>
          <a:bodyPr/>
          <a:lstStyle/>
          <a:p>
            <a:pPr eaLnBrk="1" hangingPunct="1">
              <a:buFont typeface="Arial" pitchFamily="34" charset="0"/>
              <a:buNone/>
              <a:defRPr/>
            </a:pPr>
            <a:endParaRPr lang="zh-CN" altLang="en-US">
              <a:latin typeface="Arial" charset="0"/>
            </a:endParaRPr>
          </a:p>
        </p:txBody>
      </p:sp>
      <p:pic>
        <p:nvPicPr>
          <p:cNvPr id="10247" name="Picture 2" descr="C:\Documents and Settings\Administrator\桌面\小人.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225" y="969963"/>
            <a:ext cx="1323975"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矩形 9"/>
          <p:cNvSpPr/>
          <p:nvPr/>
        </p:nvSpPr>
        <p:spPr>
          <a:xfrm>
            <a:off x="1755775" y="1123950"/>
            <a:ext cx="1518364" cy="461665"/>
          </a:xfrm>
          <a:prstGeom prst="rect">
            <a:avLst/>
          </a:prstGeom>
        </p:spPr>
        <p:txBody>
          <a:bodyPr wrap="none">
            <a:spAutoFit/>
          </a:bodyPr>
          <a:lstStyle/>
          <a:p>
            <a:pPr>
              <a:defRPr/>
            </a:pPr>
            <a:r>
              <a:rPr lang="zh-CN" altLang="en-US" sz="2400" b="1" spc="200" dirty="0">
                <a:solidFill>
                  <a:srgbClr val="1369B2"/>
                </a:solidFill>
                <a:latin typeface="微软雅黑" pitchFamily="34" charset="-122"/>
                <a:ea typeface="微软雅黑" pitchFamily="34" charset="-122"/>
              </a:rPr>
              <a:t>案例分析</a:t>
            </a:r>
            <a:endParaRPr lang="en-US" altLang="zh-CN" sz="2400" b="1" spc="200" dirty="0">
              <a:solidFill>
                <a:srgbClr val="1369B2"/>
              </a:solidFill>
              <a:latin typeface="微软雅黑" pitchFamily="34" charset="-122"/>
              <a:ea typeface="微软雅黑" pitchFamily="34" charset="-122"/>
            </a:endParaRPr>
          </a:p>
        </p:txBody>
      </p:sp>
      <p:grpSp>
        <p:nvGrpSpPr>
          <p:cNvPr id="8" name="组合 30"/>
          <p:cNvGrpSpPr>
            <a:grpSpLocks/>
          </p:cNvGrpSpPr>
          <p:nvPr/>
        </p:nvGrpSpPr>
        <p:grpSpPr bwMode="auto">
          <a:xfrm>
            <a:off x="900113" y="1912938"/>
            <a:ext cx="4781550" cy="490537"/>
            <a:chOff x="900725" y="1985600"/>
            <a:chExt cx="4781618" cy="490537"/>
          </a:xfrm>
        </p:grpSpPr>
        <p:sp>
          <p:nvSpPr>
            <p:cNvPr id="9" name="圆角矩形 1"/>
            <p:cNvSpPr>
              <a:spLocks noChangeArrowheads="1"/>
            </p:cNvSpPr>
            <p:nvPr/>
          </p:nvSpPr>
          <p:spPr bwMode="auto">
            <a:xfrm>
              <a:off x="900725" y="1985600"/>
              <a:ext cx="4781618" cy="490537"/>
            </a:xfrm>
            <a:prstGeom prst="roundRect">
              <a:avLst>
                <a:gd name="adj" fmla="val 16667"/>
              </a:avLst>
            </a:prstGeom>
            <a:solidFill>
              <a:srgbClr val="6B81BB"/>
            </a:solidFill>
            <a:ln>
              <a:noFill/>
            </a:ln>
            <a:extLst>
              <a:ext uri="{91240B29-F687-4F45-9708-019B960494DF}">
                <a14:hiddenLine xmlns:a14="http://schemas.microsoft.com/office/drawing/2010/main" w="28575">
                  <a:solidFill>
                    <a:srgbClr val="000000"/>
                  </a:solidFill>
                  <a:round/>
                  <a:headEnd/>
                  <a:tailEnd/>
                </a14:hiddenLine>
              </a:ext>
            </a:extLst>
          </p:spPr>
          <p:txBody>
            <a:bodyPr/>
            <a:lstStyle/>
            <a:p>
              <a:pPr eaLnBrk="1" hangingPunct="1">
                <a:buFont typeface="Arial" pitchFamily="34" charset="0"/>
                <a:buNone/>
              </a:pPr>
              <a:endParaRPr lang="zh-CN" altLang="en-US"/>
            </a:p>
          </p:txBody>
        </p:sp>
        <p:sp>
          <p:nvSpPr>
            <p:cNvPr id="11" name="矩形 14"/>
            <p:cNvSpPr>
              <a:spLocks noChangeArrowheads="1"/>
            </p:cNvSpPr>
            <p:nvPr/>
          </p:nvSpPr>
          <p:spPr bwMode="auto">
            <a:xfrm>
              <a:off x="1358113" y="2037852"/>
              <a:ext cx="279544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2000" b="1" dirty="0">
                  <a:solidFill>
                    <a:schemeClr val="bg1"/>
                  </a:solidFill>
                  <a:latin typeface="微软雅黑" pitchFamily="34" charset="-122"/>
                  <a:ea typeface="微软雅黑" pitchFamily="34" charset="-122"/>
                </a:rPr>
                <a:t>2.  </a:t>
              </a:r>
              <a:r>
                <a:rPr lang="zh-CN" altLang="en-US" sz="2000" b="1" dirty="0">
                  <a:solidFill>
                    <a:schemeClr val="bg1"/>
                  </a:solidFill>
                  <a:latin typeface="微软雅黑" pitchFamily="34" charset="-122"/>
                  <a:ea typeface="微软雅黑" pitchFamily="34" charset="-122"/>
                </a:rPr>
                <a:t>案例需求及分析</a:t>
              </a:r>
            </a:p>
          </p:txBody>
        </p:sp>
      </p:grpSp>
      <p:grpSp>
        <p:nvGrpSpPr>
          <p:cNvPr id="2" name="组合 1"/>
          <p:cNvGrpSpPr/>
          <p:nvPr/>
        </p:nvGrpSpPr>
        <p:grpSpPr>
          <a:xfrm>
            <a:off x="900113" y="2668587"/>
            <a:ext cx="7717414" cy="1321521"/>
            <a:chOff x="900113" y="2668587"/>
            <a:chExt cx="7717414" cy="1321521"/>
          </a:xfrm>
        </p:grpSpPr>
        <p:sp>
          <p:nvSpPr>
            <p:cNvPr id="12" name="圆角矩形标注 11"/>
            <p:cNvSpPr/>
            <p:nvPr/>
          </p:nvSpPr>
          <p:spPr bwMode="auto">
            <a:xfrm>
              <a:off x="900113" y="2668587"/>
              <a:ext cx="7717414" cy="1321521"/>
            </a:xfrm>
            <a:prstGeom prst="wedgeRoundRectCallout">
              <a:avLst>
                <a:gd name="adj1" fmla="val -20008"/>
                <a:gd name="adj2" fmla="val -60642"/>
                <a:gd name="adj3" fmla="val 16667"/>
              </a:avLst>
            </a:prstGeom>
            <a:noFill/>
            <a:ln w="19050" cap="flat" cmpd="sng" algn="ctr">
              <a:solidFill>
                <a:schemeClr val="bg1">
                  <a:lumMod val="8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a:lstStyle>
              <a:defPPr>
                <a:defRPr lang="zh-CN"/>
              </a:defPPr>
              <a:lvl1pPr algn="l" rtl="0" eaLnBrk="0" fontAlgn="base" hangingPunct="0">
                <a:spcBef>
                  <a:spcPct val="0"/>
                </a:spcBef>
                <a:spcAft>
                  <a:spcPct val="0"/>
                </a:spcAft>
                <a:defRPr kern="1200">
                  <a:solidFill>
                    <a:schemeClr val="tx1"/>
                  </a:solidFill>
                  <a:latin typeface="Arial"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pPr eaLnBrk="1" hangingPunct="1">
                <a:buFont typeface="Arial" pitchFamily="34" charset="0"/>
                <a:buNone/>
                <a:defRPr/>
              </a:pPr>
              <a:endParaRPr lang="zh-CN" altLang="en-US">
                <a:latin typeface="Arial" charset="0"/>
              </a:endParaRPr>
            </a:p>
          </p:txBody>
        </p:sp>
        <p:sp>
          <p:nvSpPr>
            <p:cNvPr id="3" name="矩形 2"/>
            <p:cNvSpPr/>
            <p:nvPr/>
          </p:nvSpPr>
          <p:spPr>
            <a:xfrm>
              <a:off x="938212" y="2726735"/>
              <a:ext cx="7493318" cy="1156792"/>
            </a:xfrm>
            <a:prstGeom prst="rect">
              <a:avLst/>
            </a:prstGeom>
          </p:spPr>
          <p:txBody>
            <a:bodyPr wrap="square">
              <a:spAutoFit/>
            </a:bodyPr>
            <a:lstStyle/>
            <a:p>
              <a:pPr indent="457200" algn="just">
                <a:lnSpc>
                  <a:spcPct val="150000"/>
                </a:lnSpc>
              </a:pPr>
              <a:r>
                <a:rPr lang="zh-CN" altLang="en-US" sz="1600" dirty="0">
                  <a:latin typeface="微软雅黑" pitchFamily="34" charset="-122"/>
                  <a:ea typeface="微软雅黑" pitchFamily="34" charset="-122"/>
                </a:rPr>
                <a:t>经过</a:t>
              </a:r>
              <a:r>
                <a:rPr lang="en-US" altLang="zh-CN" sz="1600" dirty="0">
                  <a:latin typeface="微软雅黑" pitchFamily="34" charset="-122"/>
                  <a:ea typeface="微软雅黑" pitchFamily="34" charset="-122"/>
                </a:rPr>
                <a:t>Map</a:t>
              </a:r>
              <a:r>
                <a:rPr lang="zh-CN" altLang="en-US" sz="1600" dirty="0">
                  <a:latin typeface="微软雅黑" pitchFamily="34" charset="-122"/>
                  <a:ea typeface="微软雅黑" pitchFamily="34" charset="-122"/>
                </a:rPr>
                <a:t>阶段数据转换后，同一个文档中相同的单词会出现多个的情况，而单纯依靠后续</a:t>
              </a:r>
              <a:r>
                <a:rPr lang="en-US" altLang="zh-CN" sz="1600" dirty="0">
                  <a:latin typeface="微软雅黑" pitchFamily="34" charset="-122"/>
                  <a:ea typeface="微软雅黑" pitchFamily="34" charset="-122"/>
                </a:rPr>
                <a:t>Reduce</a:t>
              </a:r>
              <a:r>
                <a:rPr lang="zh-CN" altLang="en-US" sz="1600" dirty="0">
                  <a:latin typeface="微软雅黑" pitchFamily="34" charset="-122"/>
                  <a:ea typeface="微软雅黑" pitchFamily="34" charset="-122"/>
                </a:rPr>
                <a:t>阶段无法同时完成词频统计和生成文档列表，所以必须增加一个</a:t>
              </a:r>
              <a:r>
                <a:rPr lang="en-US" altLang="zh-CN" sz="1600" dirty="0">
                  <a:latin typeface="微软雅黑" pitchFamily="34" charset="-122"/>
                  <a:ea typeface="微软雅黑" pitchFamily="34" charset="-122"/>
                </a:rPr>
                <a:t>Combine</a:t>
              </a:r>
              <a:r>
                <a:rPr lang="zh-CN" altLang="en-US" sz="1600" dirty="0">
                  <a:latin typeface="微软雅黑" pitchFamily="34" charset="-122"/>
                  <a:ea typeface="微软雅黑" pitchFamily="34" charset="-122"/>
                </a:rPr>
                <a:t>阶段，先完成每一个文档的词频统计。</a:t>
              </a:r>
              <a:endParaRPr lang="zh-CN" altLang="zh-CN" sz="1600" dirty="0">
                <a:latin typeface="微软雅黑" pitchFamily="34" charset="-122"/>
                <a:ea typeface="微软雅黑" pitchFamily="34" charset="-122"/>
              </a:endParaRPr>
            </a:p>
          </p:txBody>
        </p:sp>
      </p:grpSp>
      <p:pic>
        <p:nvPicPr>
          <p:cNvPr id="10242" name="图片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94532" y="4048256"/>
            <a:ext cx="4471086" cy="240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424550296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10242"/>
                                        </p:tgtEl>
                                        <p:attrNameLst>
                                          <p:attrName>style.visibility</p:attrName>
                                        </p:attrNameLst>
                                      </p:cBhvr>
                                      <p:to>
                                        <p:strVal val="visible"/>
                                      </p:to>
                                    </p:set>
                                    <p:anim calcmode="lin" valueType="num">
                                      <p:cBhvr>
                                        <p:cTn id="17" dur="500" fill="hold"/>
                                        <p:tgtEl>
                                          <p:spTgt spid="10242"/>
                                        </p:tgtEl>
                                        <p:attrNameLst>
                                          <p:attrName>ppt_w</p:attrName>
                                        </p:attrNameLst>
                                      </p:cBhvr>
                                      <p:tavLst>
                                        <p:tav tm="0">
                                          <p:val>
                                            <p:fltVal val="0"/>
                                          </p:val>
                                        </p:tav>
                                        <p:tav tm="100000">
                                          <p:val>
                                            <p:strVal val="#ppt_w"/>
                                          </p:val>
                                        </p:tav>
                                      </p:tavLst>
                                    </p:anim>
                                    <p:anim calcmode="lin" valueType="num">
                                      <p:cBhvr>
                                        <p:cTn id="18" dur="500" fill="hold"/>
                                        <p:tgtEl>
                                          <p:spTgt spid="10242"/>
                                        </p:tgtEl>
                                        <p:attrNameLst>
                                          <p:attrName>ppt_h</p:attrName>
                                        </p:attrNameLst>
                                      </p:cBhvr>
                                      <p:tavLst>
                                        <p:tav tm="0">
                                          <p:val>
                                            <p:fltVal val="0"/>
                                          </p:val>
                                        </p:tav>
                                        <p:tav tm="100000">
                                          <p:val>
                                            <p:strVal val="#ppt_h"/>
                                          </p:val>
                                        </p:tav>
                                      </p:tavLst>
                                    </p:anim>
                                    <p:animEffect transition="in" filter="fade">
                                      <p:cBhvr>
                                        <p:cTn id="19" dur="5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标题 1"/>
          <p:cNvSpPr>
            <a:spLocks noChangeArrowheads="1"/>
          </p:cNvSpPr>
          <p:nvPr/>
        </p:nvSpPr>
        <p:spPr bwMode="auto">
          <a:xfrm>
            <a:off x="612775" y="204309"/>
            <a:ext cx="7818755" cy="765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marL="571500" indent="-571500" eaLnBrk="1" hangingPunct="1">
              <a:buFont typeface="Wingdings" pitchFamily="2" charset="2"/>
              <a:buNone/>
            </a:pPr>
            <a:r>
              <a:rPr lang="zh-CN" altLang="en-US" sz="2000" b="1" dirty="0">
                <a:solidFill>
                  <a:srgbClr val="1369B2"/>
                </a:solidFill>
                <a:latin typeface="微软雅黑" pitchFamily="34" charset="-122"/>
                <a:ea typeface="微软雅黑" pitchFamily="34" charset="-122"/>
                <a:sym typeface="宋体" pitchFamily="2" charset="-122"/>
              </a:rPr>
              <a:t>            </a:t>
            </a:r>
            <a:r>
              <a:rPr lang="en-US" altLang="zh-CN" sz="2400" b="1" dirty="0">
                <a:solidFill>
                  <a:srgbClr val="1369B2"/>
                </a:solidFill>
                <a:latin typeface="微软雅黑" pitchFamily="34" charset="-122"/>
                <a:ea typeface="微软雅黑" pitchFamily="34" charset="-122"/>
                <a:sym typeface="宋体" pitchFamily="2" charset="-122"/>
              </a:rPr>
              <a:t>4.6</a:t>
            </a:r>
            <a:r>
              <a:rPr lang="en-US" altLang="zh-CN" sz="2400" b="1" spc="-100" dirty="0">
                <a:solidFill>
                  <a:srgbClr val="1369B2"/>
                </a:solidFill>
                <a:latin typeface="微软雅黑" pitchFamily="34" charset="-122"/>
                <a:ea typeface="微软雅黑" pitchFamily="34" charset="-122"/>
                <a:sym typeface="宋体" pitchFamily="2" charset="-122"/>
              </a:rPr>
              <a:t>MapReduce</a:t>
            </a:r>
            <a:r>
              <a:rPr lang="zh-CN" altLang="en-US" sz="2400" b="1" spc="-100" dirty="0">
                <a:solidFill>
                  <a:srgbClr val="1369B2"/>
                </a:solidFill>
                <a:latin typeface="微软雅黑" pitchFamily="34" charset="-122"/>
                <a:ea typeface="微软雅黑" pitchFamily="34" charset="-122"/>
                <a:sym typeface="宋体" pitchFamily="2" charset="-122"/>
              </a:rPr>
              <a:t>经典案例</a:t>
            </a:r>
            <a:r>
              <a:rPr lang="en-US" altLang="zh-CN" sz="2400" b="1" spc="-100" dirty="0">
                <a:solidFill>
                  <a:srgbClr val="1369B2"/>
                </a:solidFill>
                <a:latin typeface="微软雅黑" pitchFamily="34" charset="-122"/>
                <a:ea typeface="微软雅黑" pitchFamily="34" charset="-122"/>
                <a:sym typeface="宋体" pitchFamily="2" charset="-122"/>
              </a:rPr>
              <a:t>—</a:t>
            </a:r>
            <a:r>
              <a:rPr lang="zh-CN" altLang="en-US" sz="2400" b="1" spc="-100" dirty="0">
                <a:solidFill>
                  <a:srgbClr val="1369B2"/>
                </a:solidFill>
                <a:latin typeface="微软雅黑" pitchFamily="34" charset="-122"/>
                <a:ea typeface="微软雅黑" pitchFamily="34" charset="-122"/>
                <a:sym typeface="宋体" pitchFamily="2" charset="-122"/>
              </a:rPr>
              <a:t>倒排索引</a:t>
            </a:r>
          </a:p>
        </p:txBody>
      </p:sp>
      <p:sp>
        <p:nvSpPr>
          <p:cNvPr id="7" name="矩形 6"/>
          <p:cNvSpPr/>
          <p:nvPr/>
        </p:nvSpPr>
        <p:spPr bwMode="auto">
          <a:xfrm>
            <a:off x="0" y="969484"/>
            <a:ext cx="9144000" cy="792641"/>
          </a:xfrm>
          <a:prstGeom prst="rect">
            <a:avLst/>
          </a:prstGeom>
          <a:gradFill>
            <a:gsLst>
              <a:gs pos="100000">
                <a:srgbClr val="00B0F0">
                  <a:alpha val="0"/>
                </a:srgbClr>
              </a:gs>
              <a:gs pos="0">
                <a:srgbClr val="D1ECFF">
                  <a:alpha val="0"/>
                </a:srgbClr>
              </a:gs>
              <a:gs pos="49000">
                <a:srgbClr val="D1ECFF"/>
              </a:gs>
            </a:gsLst>
            <a:lin ang="0" scaled="0"/>
          </a:gradFill>
          <a:ln w="28575" cap="flat" cmpd="sng" algn="ctr">
            <a:noFill/>
            <a:prstDash val="solid"/>
            <a:round/>
            <a:headEnd type="none" w="med" len="med"/>
            <a:tailEnd type="none" w="med" len="med"/>
          </a:ln>
          <a:effectLst/>
        </p:spPr>
        <p:txBody>
          <a:bodyPr/>
          <a:lstStyle/>
          <a:p>
            <a:pPr eaLnBrk="1" hangingPunct="1">
              <a:buFont typeface="Arial" pitchFamily="34" charset="0"/>
              <a:buNone/>
              <a:defRPr/>
            </a:pPr>
            <a:endParaRPr lang="zh-CN" altLang="en-US">
              <a:latin typeface="Arial" charset="0"/>
            </a:endParaRPr>
          </a:p>
        </p:txBody>
      </p:sp>
      <p:pic>
        <p:nvPicPr>
          <p:cNvPr id="10247" name="Picture 2" descr="C:\Documents and Settings\Administrator\桌面\小人.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225" y="969963"/>
            <a:ext cx="1323975"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矩形 9"/>
          <p:cNvSpPr/>
          <p:nvPr/>
        </p:nvSpPr>
        <p:spPr>
          <a:xfrm>
            <a:off x="1755775" y="1123950"/>
            <a:ext cx="1518364" cy="461665"/>
          </a:xfrm>
          <a:prstGeom prst="rect">
            <a:avLst/>
          </a:prstGeom>
        </p:spPr>
        <p:txBody>
          <a:bodyPr wrap="none">
            <a:spAutoFit/>
          </a:bodyPr>
          <a:lstStyle/>
          <a:p>
            <a:pPr>
              <a:defRPr/>
            </a:pPr>
            <a:r>
              <a:rPr lang="zh-CN" altLang="en-US" sz="2400" b="1" spc="200" dirty="0">
                <a:solidFill>
                  <a:srgbClr val="1369B2"/>
                </a:solidFill>
                <a:latin typeface="微软雅黑" pitchFamily="34" charset="-122"/>
                <a:ea typeface="微软雅黑" pitchFamily="34" charset="-122"/>
              </a:rPr>
              <a:t>案例分析</a:t>
            </a:r>
            <a:endParaRPr lang="en-US" altLang="zh-CN" sz="2400" b="1" spc="200" dirty="0">
              <a:solidFill>
                <a:srgbClr val="1369B2"/>
              </a:solidFill>
              <a:latin typeface="微软雅黑" pitchFamily="34" charset="-122"/>
              <a:ea typeface="微软雅黑" pitchFamily="34" charset="-122"/>
            </a:endParaRPr>
          </a:p>
        </p:txBody>
      </p:sp>
      <p:grpSp>
        <p:nvGrpSpPr>
          <p:cNvPr id="8" name="组合 30"/>
          <p:cNvGrpSpPr>
            <a:grpSpLocks/>
          </p:cNvGrpSpPr>
          <p:nvPr/>
        </p:nvGrpSpPr>
        <p:grpSpPr bwMode="auto">
          <a:xfrm>
            <a:off x="900113" y="1912938"/>
            <a:ext cx="4781550" cy="490537"/>
            <a:chOff x="900725" y="1985600"/>
            <a:chExt cx="4781618" cy="490537"/>
          </a:xfrm>
        </p:grpSpPr>
        <p:sp>
          <p:nvSpPr>
            <p:cNvPr id="9" name="圆角矩形 1"/>
            <p:cNvSpPr>
              <a:spLocks noChangeArrowheads="1"/>
            </p:cNvSpPr>
            <p:nvPr/>
          </p:nvSpPr>
          <p:spPr bwMode="auto">
            <a:xfrm>
              <a:off x="900725" y="1985600"/>
              <a:ext cx="4781618" cy="490537"/>
            </a:xfrm>
            <a:prstGeom prst="roundRect">
              <a:avLst>
                <a:gd name="adj" fmla="val 16667"/>
              </a:avLst>
            </a:prstGeom>
            <a:solidFill>
              <a:srgbClr val="6B81BB"/>
            </a:solidFill>
            <a:ln>
              <a:noFill/>
            </a:ln>
            <a:extLst>
              <a:ext uri="{91240B29-F687-4F45-9708-019B960494DF}">
                <a14:hiddenLine xmlns:a14="http://schemas.microsoft.com/office/drawing/2010/main" w="28575">
                  <a:solidFill>
                    <a:srgbClr val="000000"/>
                  </a:solidFill>
                  <a:round/>
                  <a:headEnd/>
                  <a:tailEnd/>
                </a14:hiddenLine>
              </a:ext>
            </a:extLst>
          </p:spPr>
          <p:txBody>
            <a:bodyPr/>
            <a:lstStyle/>
            <a:p>
              <a:pPr eaLnBrk="1" hangingPunct="1">
                <a:buFont typeface="Arial" pitchFamily="34" charset="0"/>
                <a:buNone/>
              </a:pPr>
              <a:endParaRPr lang="zh-CN" altLang="en-US"/>
            </a:p>
          </p:txBody>
        </p:sp>
        <p:sp>
          <p:nvSpPr>
            <p:cNvPr id="11" name="矩形 14"/>
            <p:cNvSpPr>
              <a:spLocks noChangeArrowheads="1"/>
            </p:cNvSpPr>
            <p:nvPr/>
          </p:nvSpPr>
          <p:spPr bwMode="auto">
            <a:xfrm>
              <a:off x="1358113" y="2037852"/>
              <a:ext cx="279544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2000" b="1" dirty="0">
                  <a:solidFill>
                    <a:schemeClr val="bg1"/>
                  </a:solidFill>
                  <a:latin typeface="微软雅黑" pitchFamily="34" charset="-122"/>
                  <a:ea typeface="微软雅黑" pitchFamily="34" charset="-122"/>
                </a:rPr>
                <a:t>2.  </a:t>
              </a:r>
              <a:r>
                <a:rPr lang="zh-CN" altLang="en-US" sz="2000" b="1" dirty="0">
                  <a:solidFill>
                    <a:schemeClr val="bg1"/>
                  </a:solidFill>
                  <a:latin typeface="微软雅黑" pitchFamily="34" charset="-122"/>
                  <a:ea typeface="微软雅黑" pitchFamily="34" charset="-122"/>
                </a:rPr>
                <a:t>案例需求及分析</a:t>
              </a:r>
            </a:p>
          </p:txBody>
        </p:sp>
      </p:grpSp>
      <p:grpSp>
        <p:nvGrpSpPr>
          <p:cNvPr id="2" name="组合 1"/>
          <p:cNvGrpSpPr/>
          <p:nvPr/>
        </p:nvGrpSpPr>
        <p:grpSpPr>
          <a:xfrm>
            <a:off x="612775" y="2643513"/>
            <a:ext cx="7818756" cy="1115000"/>
            <a:chOff x="1408354" y="2563167"/>
            <a:chExt cx="7213591" cy="1028700"/>
          </a:xfrm>
        </p:grpSpPr>
        <p:sp>
          <p:nvSpPr>
            <p:cNvPr id="12" name="圆角矩形标注 11"/>
            <p:cNvSpPr/>
            <p:nvPr/>
          </p:nvSpPr>
          <p:spPr bwMode="auto">
            <a:xfrm>
              <a:off x="1408354" y="2563167"/>
              <a:ext cx="7213591" cy="1028700"/>
            </a:xfrm>
            <a:prstGeom prst="wedgeRoundRectCallout">
              <a:avLst>
                <a:gd name="adj1" fmla="val -20008"/>
                <a:gd name="adj2" fmla="val -60642"/>
                <a:gd name="adj3" fmla="val 16667"/>
              </a:avLst>
            </a:prstGeom>
            <a:noFill/>
            <a:ln w="19050" cap="flat" cmpd="sng" algn="ctr">
              <a:solidFill>
                <a:schemeClr val="bg1">
                  <a:lumMod val="8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a:lstStyle>
              <a:defPPr>
                <a:defRPr lang="zh-CN"/>
              </a:defPPr>
              <a:lvl1pPr algn="l" rtl="0" eaLnBrk="0" fontAlgn="base" hangingPunct="0">
                <a:spcBef>
                  <a:spcPct val="0"/>
                </a:spcBef>
                <a:spcAft>
                  <a:spcPct val="0"/>
                </a:spcAft>
                <a:defRPr kern="1200">
                  <a:solidFill>
                    <a:schemeClr val="tx1"/>
                  </a:solidFill>
                  <a:latin typeface="Arial"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pPr eaLnBrk="1" hangingPunct="1">
                <a:buFont typeface="Arial" pitchFamily="34" charset="0"/>
                <a:buNone/>
                <a:defRPr/>
              </a:pPr>
              <a:endParaRPr lang="zh-CN" altLang="en-US">
                <a:latin typeface="Arial" charset="0"/>
              </a:endParaRPr>
            </a:p>
          </p:txBody>
        </p:sp>
        <p:sp>
          <p:nvSpPr>
            <p:cNvPr id="3" name="矩形 2"/>
            <p:cNvSpPr/>
            <p:nvPr/>
          </p:nvSpPr>
          <p:spPr>
            <a:xfrm>
              <a:off x="1540252" y="2714261"/>
              <a:ext cx="6814172" cy="726511"/>
            </a:xfrm>
            <a:prstGeom prst="rect">
              <a:avLst/>
            </a:prstGeom>
          </p:spPr>
          <p:txBody>
            <a:bodyPr wrap="square">
              <a:spAutoFit/>
            </a:bodyPr>
            <a:lstStyle/>
            <a:p>
              <a:pPr indent="457200" algn="just">
                <a:lnSpc>
                  <a:spcPct val="150000"/>
                </a:lnSpc>
              </a:pPr>
              <a:r>
                <a:rPr lang="zh-CN" altLang="en-US" sz="1600" dirty="0">
                  <a:latin typeface="微软雅黑" pitchFamily="34" charset="-122"/>
                  <a:ea typeface="微软雅黑" pitchFamily="34" charset="-122"/>
                </a:rPr>
                <a:t>经过上述两个阶段的处理后，</a:t>
              </a:r>
              <a:r>
                <a:rPr lang="en-US" altLang="zh-CN" sz="1600" dirty="0">
                  <a:latin typeface="微软雅黑" pitchFamily="34" charset="-122"/>
                  <a:ea typeface="微软雅黑" pitchFamily="34" charset="-122"/>
                </a:rPr>
                <a:t>Reduce</a:t>
              </a:r>
              <a:r>
                <a:rPr lang="zh-CN" altLang="en-US" sz="1600" dirty="0">
                  <a:latin typeface="微软雅黑" pitchFamily="34" charset="-122"/>
                  <a:ea typeface="微软雅黑" pitchFamily="34" charset="-122"/>
                </a:rPr>
                <a:t>阶段只需将所有文件中相同</a:t>
              </a:r>
              <a:r>
                <a:rPr lang="en-US" altLang="zh-CN" sz="1600" dirty="0">
                  <a:latin typeface="微软雅黑" pitchFamily="34" charset="-122"/>
                  <a:ea typeface="微软雅黑" pitchFamily="34" charset="-122"/>
                </a:rPr>
                <a:t>key</a:t>
              </a:r>
              <a:r>
                <a:rPr lang="zh-CN" altLang="en-US" sz="1600" dirty="0">
                  <a:latin typeface="微软雅黑" pitchFamily="34" charset="-122"/>
                  <a:ea typeface="微软雅黑" pitchFamily="34" charset="-122"/>
                </a:rPr>
                <a:t>值的</a:t>
              </a:r>
              <a:r>
                <a:rPr lang="en-US" altLang="zh-CN" sz="1600" dirty="0">
                  <a:latin typeface="微软雅黑" pitchFamily="34" charset="-122"/>
                  <a:ea typeface="微软雅黑" pitchFamily="34" charset="-122"/>
                </a:rPr>
                <a:t>value</a:t>
              </a:r>
              <a:r>
                <a:rPr lang="zh-CN" altLang="en-US" sz="1600" dirty="0">
                  <a:latin typeface="微软雅黑" pitchFamily="34" charset="-122"/>
                  <a:ea typeface="微软雅黑" pitchFamily="34" charset="-122"/>
                </a:rPr>
                <a:t>值进行统计，并组合成倒排索引文件所需的格式即可。</a:t>
              </a:r>
              <a:endParaRPr lang="zh-CN" altLang="zh-CN" sz="1600" dirty="0">
                <a:latin typeface="微软雅黑" pitchFamily="34" charset="-122"/>
                <a:ea typeface="微软雅黑" pitchFamily="34" charset="-122"/>
              </a:endParaRPr>
            </a:p>
          </p:txBody>
        </p:sp>
      </p:grpSp>
      <p:pic>
        <p:nvPicPr>
          <p:cNvPr id="11266" name="图片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57494" y="3922283"/>
            <a:ext cx="6138140" cy="2450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45633276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266"/>
                                        </p:tgtEl>
                                        <p:attrNameLst>
                                          <p:attrName>style.visibility</p:attrName>
                                        </p:attrNameLst>
                                      </p:cBhvr>
                                      <p:to>
                                        <p:strVal val="visible"/>
                                      </p:to>
                                    </p:set>
                                    <p:animEffect transition="in" filter="fade">
                                      <p:cBhvr>
                                        <p:cTn id="17" dur="5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标题 1"/>
          <p:cNvSpPr>
            <a:spLocks noChangeArrowheads="1"/>
          </p:cNvSpPr>
          <p:nvPr/>
        </p:nvSpPr>
        <p:spPr bwMode="auto">
          <a:xfrm>
            <a:off x="612775" y="204309"/>
            <a:ext cx="7818755" cy="765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marL="571500" indent="-571500" eaLnBrk="1" hangingPunct="1">
              <a:buFont typeface="Wingdings" pitchFamily="2" charset="2"/>
              <a:buNone/>
            </a:pPr>
            <a:r>
              <a:rPr lang="zh-CN" altLang="en-US" sz="2000" b="1" dirty="0">
                <a:solidFill>
                  <a:srgbClr val="1369B2"/>
                </a:solidFill>
                <a:latin typeface="微软雅黑" pitchFamily="34" charset="-122"/>
                <a:ea typeface="微软雅黑" pitchFamily="34" charset="-122"/>
                <a:sym typeface="宋体" pitchFamily="2" charset="-122"/>
              </a:rPr>
              <a:t>            </a:t>
            </a:r>
            <a:r>
              <a:rPr lang="en-US" altLang="zh-CN" sz="2400" b="1" dirty="0">
                <a:solidFill>
                  <a:srgbClr val="1369B2"/>
                </a:solidFill>
                <a:latin typeface="微软雅黑" pitchFamily="34" charset="-122"/>
                <a:ea typeface="微软雅黑" pitchFamily="34" charset="-122"/>
                <a:sym typeface="宋体" pitchFamily="2" charset="-122"/>
              </a:rPr>
              <a:t>4.6</a:t>
            </a:r>
            <a:r>
              <a:rPr lang="en-US" altLang="zh-CN" sz="2400" b="1" spc="-100" dirty="0">
                <a:solidFill>
                  <a:srgbClr val="1369B2"/>
                </a:solidFill>
                <a:latin typeface="微软雅黑" pitchFamily="34" charset="-122"/>
                <a:ea typeface="微软雅黑" pitchFamily="34" charset="-122"/>
                <a:sym typeface="宋体" pitchFamily="2" charset="-122"/>
              </a:rPr>
              <a:t>MapReduce</a:t>
            </a:r>
            <a:r>
              <a:rPr lang="zh-CN" altLang="en-US" sz="2400" b="1" spc="-100" dirty="0">
                <a:solidFill>
                  <a:srgbClr val="1369B2"/>
                </a:solidFill>
                <a:latin typeface="微软雅黑" pitchFamily="34" charset="-122"/>
                <a:ea typeface="微软雅黑" pitchFamily="34" charset="-122"/>
                <a:sym typeface="宋体" pitchFamily="2" charset="-122"/>
              </a:rPr>
              <a:t>经典案例</a:t>
            </a:r>
            <a:r>
              <a:rPr lang="en-US" altLang="zh-CN" sz="2400" b="1" spc="-100" dirty="0">
                <a:solidFill>
                  <a:srgbClr val="1369B2"/>
                </a:solidFill>
                <a:latin typeface="微软雅黑" pitchFamily="34" charset="-122"/>
                <a:ea typeface="微软雅黑" pitchFamily="34" charset="-122"/>
                <a:sym typeface="宋体" pitchFamily="2" charset="-122"/>
              </a:rPr>
              <a:t>—</a:t>
            </a:r>
            <a:r>
              <a:rPr lang="zh-CN" altLang="en-US" sz="2400" b="1" spc="-100" dirty="0">
                <a:solidFill>
                  <a:srgbClr val="1369B2"/>
                </a:solidFill>
                <a:latin typeface="微软雅黑" pitchFamily="34" charset="-122"/>
                <a:ea typeface="微软雅黑" pitchFamily="34" charset="-122"/>
                <a:sym typeface="宋体" pitchFamily="2" charset="-122"/>
              </a:rPr>
              <a:t>倒排索引</a:t>
            </a:r>
          </a:p>
        </p:txBody>
      </p:sp>
      <p:sp>
        <p:nvSpPr>
          <p:cNvPr id="7" name="矩形 6"/>
          <p:cNvSpPr/>
          <p:nvPr/>
        </p:nvSpPr>
        <p:spPr bwMode="auto">
          <a:xfrm>
            <a:off x="0" y="969484"/>
            <a:ext cx="9144000" cy="792641"/>
          </a:xfrm>
          <a:prstGeom prst="rect">
            <a:avLst/>
          </a:prstGeom>
          <a:gradFill>
            <a:gsLst>
              <a:gs pos="100000">
                <a:srgbClr val="00B0F0">
                  <a:alpha val="0"/>
                </a:srgbClr>
              </a:gs>
              <a:gs pos="0">
                <a:srgbClr val="D1ECFF">
                  <a:alpha val="0"/>
                </a:srgbClr>
              </a:gs>
              <a:gs pos="49000">
                <a:srgbClr val="D1ECFF"/>
              </a:gs>
            </a:gsLst>
            <a:lin ang="0" scaled="0"/>
          </a:gradFill>
          <a:ln w="28575" cap="flat" cmpd="sng" algn="ctr">
            <a:noFill/>
            <a:prstDash val="solid"/>
            <a:round/>
            <a:headEnd type="none" w="med" len="med"/>
            <a:tailEnd type="none" w="med" len="med"/>
          </a:ln>
          <a:effectLst/>
        </p:spPr>
        <p:txBody>
          <a:bodyPr/>
          <a:lstStyle/>
          <a:p>
            <a:pPr eaLnBrk="1" hangingPunct="1">
              <a:buFont typeface="Arial" pitchFamily="34" charset="0"/>
              <a:buNone/>
              <a:defRPr/>
            </a:pPr>
            <a:endParaRPr lang="zh-CN" altLang="en-US">
              <a:latin typeface="Arial" charset="0"/>
            </a:endParaRPr>
          </a:p>
        </p:txBody>
      </p:sp>
      <p:pic>
        <p:nvPicPr>
          <p:cNvPr id="10247" name="Picture 2" descr="C:\Documents and Settings\Administrator\桌面\小人.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225" y="969963"/>
            <a:ext cx="1323975"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矩形 9"/>
          <p:cNvSpPr/>
          <p:nvPr/>
        </p:nvSpPr>
        <p:spPr>
          <a:xfrm>
            <a:off x="1755775" y="1123950"/>
            <a:ext cx="1518364" cy="461665"/>
          </a:xfrm>
          <a:prstGeom prst="rect">
            <a:avLst/>
          </a:prstGeom>
        </p:spPr>
        <p:txBody>
          <a:bodyPr wrap="none">
            <a:spAutoFit/>
          </a:bodyPr>
          <a:lstStyle/>
          <a:p>
            <a:pPr>
              <a:defRPr/>
            </a:pPr>
            <a:r>
              <a:rPr lang="zh-CN" altLang="en-US" sz="2400" b="1" spc="200" dirty="0">
                <a:solidFill>
                  <a:srgbClr val="1369B2"/>
                </a:solidFill>
                <a:latin typeface="微软雅黑" pitchFamily="34" charset="-122"/>
                <a:ea typeface="微软雅黑" pitchFamily="34" charset="-122"/>
              </a:rPr>
              <a:t>案例实现</a:t>
            </a:r>
            <a:endParaRPr lang="en-US" altLang="zh-CN" sz="2400" b="1" spc="200" dirty="0">
              <a:solidFill>
                <a:srgbClr val="1369B2"/>
              </a:solidFill>
              <a:latin typeface="微软雅黑" pitchFamily="34" charset="-122"/>
              <a:ea typeface="微软雅黑" pitchFamily="34" charset="-122"/>
            </a:endParaRPr>
          </a:p>
        </p:txBody>
      </p:sp>
      <p:grpSp>
        <p:nvGrpSpPr>
          <p:cNvPr id="8" name="组合 30"/>
          <p:cNvGrpSpPr>
            <a:grpSpLocks/>
          </p:cNvGrpSpPr>
          <p:nvPr/>
        </p:nvGrpSpPr>
        <p:grpSpPr bwMode="auto">
          <a:xfrm>
            <a:off x="900113" y="1912938"/>
            <a:ext cx="4781550" cy="490537"/>
            <a:chOff x="900725" y="1985600"/>
            <a:chExt cx="4781618" cy="490537"/>
          </a:xfrm>
        </p:grpSpPr>
        <p:sp>
          <p:nvSpPr>
            <p:cNvPr id="9" name="圆角矩形 1"/>
            <p:cNvSpPr>
              <a:spLocks noChangeArrowheads="1"/>
            </p:cNvSpPr>
            <p:nvPr/>
          </p:nvSpPr>
          <p:spPr bwMode="auto">
            <a:xfrm>
              <a:off x="900725" y="1985600"/>
              <a:ext cx="4781618" cy="490537"/>
            </a:xfrm>
            <a:prstGeom prst="roundRect">
              <a:avLst>
                <a:gd name="adj" fmla="val 16667"/>
              </a:avLst>
            </a:prstGeom>
            <a:solidFill>
              <a:srgbClr val="6B81BB"/>
            </a:solidFill>
            <a:ln>
              <a:noFill/>
            </a:ln>
            <a:extLst>
              <a:ext uri="{91240B29-F687-4F45-9708-019B960494DF}">
                <a14:hiddenLine xmlns:a14="http://schemas.microsoft.com/office/drawing/2010/main" w="28575">
                  <a:solidFill>
                    <a:srgbClr val="000000"/>
                  </a:solidFill>
                  <a:round/>
                  <a:headEnd/>
                  <a:tailEnd/>
                </a14:hiddenLine>
              </a:ext>
            </a:extLst>
          </p:spPr>
          <p:txBody>
            <a:bodyPr/>
            <a:lstStyle/>
            <a:p>
              <a:pPr eaLnBrk="1" hangingPunct="1">
                <a:buFont typeface="Arial" pitchFamily="34" charset="0"/>
                <a:buNone/>
              </a:pPr>
              <a:endParaRPr lang="zh-CN" altLang="en-US"/>
            </a:p>
          </p:txBody>
        </p:sp>
        <p:sp>
          <p:nvSpPr>
            <p:cNvPr id="11" name="矩形 14"/>
            <p:cNvSpPr>
              <a:spLocks noChangeArrowheads="1"/>
            </p:cNvSpPr>
            <p:nvPr/>
          </p:nvSpPr>
          <p:spPr bwMode="auto">
            <a:xfrm>
              <a:off x="1358113" y="2037852"/>
              <a:ext cx="279544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2000" b="1" dirty="0">
                  <a:solidFill>
                    <a:schemeClr val="bg1"/>
                  </a:solidFill>
                  <a:latin typeface="微软雅黑" pitchFamily="34" charset="-122"/>
                  <a:ea typeface="微软雅黑" pitchFamily="34" charset="-122"/>
                </a:rPr>
                <a:t>1.  Map</a:t>
              </a:r>
              <a:r>
                <a:rPr lang="zh-CN" altLang="en-US" sz="2000" b="1" dirty="0">
                  <a:solidFill>
                    <a:schemeClr val="bg1"/>
                  </a:solidFill>
                  <a:latin typeface="微软雅黑" pitchFamily="34" charset="-122"/>
                  <a:ea typeface="微软雅黑" pitchFamily="34" charset="-122"/>
                </a:rPr>
                <a:t>阶段实现</a:t>
              </a:r>
            </a:p>
          </p:txBody>
        </p:sp>
      </p:grpSp>
      <p:grpSp>
        <p:nvGrpSpPr>
          <p:cNvPr id="2" name="组合 1"/>
          <p:cNvGrpSpPr/>
          <p:nvPr/>
        </p:nvGrpSpPr>
        <p:grpSpPr>
          <a:xfrm>
            <a:off x="734292" y="2848204"/>
            <a:ext cx="7697238" cy="2247672"/>
            <a:chOff x="721229" y="2691448"/>
            <a:chExt cx="7697238" cy="2247672"/>
          </a:xfrm>
        </p:grpSpPr>
        <p:sp>
          <p:nvSpPr>
            <p:cNvPr id="12" name="圆角矩形标注 11"/>
            <p:cNvSpPr/>
            <p:nvPr/>
          </p:nvSpPr>
          <p:spPr bwMode="auto">
            <a:xfrm>
              <a:off x="721229" y="2691448"/>
              <a:ext cx="7697238" cy="2247672"/>
            </a:xfrm>
            <a:prstGeom prst="wedgeRoundRectCallout">
              <a:avLst>
                <a:gd name="adj1" fmla="val -20008"/>
                <a:gd name="adj2" fmla="val -60642"/>
                <a:gd name="adj3" fmla="val 16667"/>
              </a:avLst>
            </a:prstGeom>
            <a:noFill/>
            <a:ln w="19050" cap="flat" cmpd="sng" algn="ctr">
              <a:solidFill>
                <a:schemeClr val="bg1">
                  <a:lumMod val="8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a:lstStyle>
              <a:defPPr>
                <a:defRPr lang="zh-CN"/>
              </a:defPPr>
              <a:lvl1pPr algn="l" rtl="0" eaLnBrk="0" fontAlgn="base" hangingPunct="0">
                <a:spcBef>
                  <a:spcPct val="0"/>
                </a:spcBef>
                <a:spcAft>
                  <a:spcPct val="0"/>
                </a:spcAft>
                <a:defRPr kern="1200">
                  <a:solidFill>
                    <a:schemeClr val="tx1"/>
                  </a:solidFill>
                  <a:latin typeface="Arial"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pPr eaLnBrk="1" hangingPunct="1">
                <a:buFont typeface="Arial" pitchFamily="34" charset="0"/>
                <a:buNone/>
                <a:defRPr/>
              </a:pPr>
              <a:endParaRPr lang="zh-CN" altLang="en-US">
                <a:latin typeface="Arial" charset="0"/>
              </a:endParaRPr>
            </a:p>
          </p:txBody>
        </p:sp>
        <p:sp>
          <p:nvSpPr>
            <p:cNvPr id="3" name="矩形 2"/>
            <p:cNvSpPr/>
            <p:nvPr/>
          </p:nvSpPr>
          <p:spPr>
            <a:xfrm>
              <a:off x="901495" y="2880590"/>
              <a:ext cx="7215188" cy="1895455"/>
            </a:xfrm>
            <a:prstGeom prst="rect">
              <a:avLst/>
            </a:prstGeom>
          </p:spPr>
          <p:txBody>
            <a:bodyPr wrap="square">
              <a:spAutoFit/>
            </a:bodyPr>
            <a:lstStyle/>
            <a:p>
              <a:pPr indent="457200" algn="just">
                <a:lnSpc>
                  <a:spcPct val="150000"/>
                </a:lnSpc>
              </a:pPr>
              <a:r>
                <a:rPr lang="zh-CN" altLang="en-US" sz="1600" dirty="0">
                  <a:latin typeface="微软雅黑" pitchFamily="34" charset="-122"/>
                  <a:ea typeface="微软雅黑" pitchFamily="34" charset="-122"/>
                </a:rPr>
                <a:t>首先，使用</a:t>
              </a:r>
              <a:r>
                <a:rPr lang="en-US" altLang="zh-CN" sz="1600" dirty="0">
                  <a:latin typeface="微软雅黑" pitchFamily="34" charset="-122"/>
                  <a:ea typeface="微软雅黑" pitchFamily="34" charset="-122"/>
                </a:rPr>
                <a:t>Eclipse</a:t>
              </a:r>
              <a:r>
                <a:rPr lang="zh-CN" altLang="en-US" sz="1600" dirty="0">
                  <a:latin typeface="微软雅黑" pitchFamily="34" charset="-122"/>
                  <a:ea typeface="微软雅黑" pitchFamily="34" charset="-122"/>
                </a:rPr>
                <a:t>开发工具打开之前创建的</a:t>
              </a:r>
              <a:r>
                <a:rPr lang="en-US" altLang="zh-CN" sz="1600" dirty="0">
                  <a:latin typeface="微软雅黑" pitchFamily="34" charset="-122"/>
                  <a:ea typeface="微软雅黑" pitchFamily="34" charset="-122"/>
                </a:rPr>
                <a:t>Maven</a:t>
              </a:r>
              <a:r>
                <a:rPr lang="zh-CN" altLang="en-US" sz="1600" dirty="0">
                  <a:latin typeface="微软雅黑" pitchFamily="34" charset="-122"/>
                  <a:ea typeface="微软雅黑" pitchFamily="34" charset="-122"/>
                </a:rPr>
                <a:t>项目</a:t>
              </a:r>
              <a:r>
                <a:rPr lang="en-US" altLang="zh-CN" sz="1600" dirty="0">
                  <a:latin typeface="微软雅黑" pitchFamily="34" charset="-122"/>
                  <a:ea typeface="微软雅黑" pitchFamily="34" charset="-122"/>
                </a:rPr>
                <a:t>HadoopDemo</a:t>
              </a:r>
              <a:r>
                <a:rPr lang="zh-CN" altLang="en-US" sz="1600" dirty="0">
                  <a:latin typeface="微软雅黑" pitchFamily="34" charset="-122"/>
                  <a:ea typeface="微软雅黑" pitchFamily="34" charset="-122"/>
                </a:rPr>
                <a:t>，并且新创建</a:t>
              </a:r>
              <a:r>
                <a:rPr lang="en-US" altLang="zh-CN" sz="1600" dirty="0">
                  <a:latin typeface="微软雅黑" pitchFamily="34" charset="-122"/>
                  <a:ea typeface="微软雅黑" pitchFamily="34" charset="-122"/>
                </a:rPr>
                <a:t>cn.itcast.mr.invertedIndex</a:t>
              </a:r>
              <a:r>
                <a:rPr lang="zh-CN" altLang="en-US" sz="1600" dirty="0">
                  <a:latin typeface="微软雅黑" pitchFamily="34" charset="-122"/>
                  <a:ea typeface="微软雅黑" pitchFamily="34" charset="-122"/>
                </a:rPr>
                <a:t>包，在该路径下编写自定义</a:t>
              </a:r>
              <a:r>
                <a:rPr lang="en-US" altLang="zh-CN" sz="1600" dirty="0">
                  <a:latin typeface="微软雅黑" pitchFamily="34" charset="-122"/>
                  <a:ea typeface="微软雅黑" pitchFamily="34" charset="-122"/>
                </a:rPr>
                <a:t>Mapper</a:t>
              </a:r>
              <a:r>
                <a:rPr lang="zh-CN" altLang="en-US" sz="1600" dirty="0">
                  <a:latin typeface="微软雅黑" pitchFamily="34" charset="-122"/>
                  <a:ea typeface="微软雅黑" pitchFamily="34" charset="-122"/>
                </a:rPr>
                <a:t>类</a:t>
              </a:r>
              <a:r>
                <a:rPr lang="en-US" altLang="zh-CN" sz="1600" dirty="0">
                  <a:latin typeface="微软雅黑" pitchFamily="34" charset="-122"/>
                  <a:ea typeface="微软雅黑" pitchFamily="34" charset="-122"/>
                </a:rPr>
                <a:t>InvertedIndexMapper</a:t>
              </a:r>
              <a:r>
                <a:rPr lang="zh-CN" altLang="en-US" sz="1600" dirty="0">
                  <a:latin typeface="微软雅黑" pitchFamily="34" charset="-122"/>
                  <a:ea typeface="微软雅黑" pitchFamily="34" charset="-122"/>
                </a:rPr>
                <a:t>，主要用于将文本中的单词按照空格进行切割，并以冒号拼接，“单词：文档名称”作为</a:t>
              </a:r>
              <a:r>
                <a:rPr lang="en-US" altLang="zh-CN" sz="1600" dirty="0">
                  <a:latin typeface="微软雅黑" pitchFamily="34" charset="-122"/>
                  <a:ea typeface="微软雅黑" pitchFamily="34" charset="-122"/>
                </a:rPr>
                <a:t>key</a:t>
              </a:r>
              <a:r>
                <a:rPr lang="zh-CN" altLang="en-US" sz="1600" dirty="0">
                  <a:latin typeface="微软雅黑" pitchFamily="34" charset="-122"/>
                  <a:ea typeface="微软雅黑" pitchFamily="34" charset="-122"/>
                </a:rPr>
                <a:t>，单词次数作为</a:t>
              </a:r>
              <a:r>
                <a:rPr lang="en-US" altLang="zh-CN" sz="1600" dirty="0">
                  <a:latin typeface="微软雅黑" pitchFamily="34" charset="-122"/>
                  <a:ea typeface="微软雅黑" pitchFamily="34" charset="-122"/>
                </a:rPr>
                <a:t>value</a:t>
              </a:r>
              <a:r>
                <a:rPr lang="zh-CN" altLang="en-US" sz="1600" dirty="0">
                  <a:latin typeface="微软雅黑" pitchFamily="34" charset="-122"/>
                  <a:ea typeface="微软雅黑" pitchFamily="34" charset="-122"/>
                </a:rPr>
                <a:t>，都以文本方式输出至</a:t>
              </a:r>
              <a:r>
                <a:rPr lang="en-US" altLang="zh-CN" sz="1600" dirty="0">
                  <a:latin typeface="微软雅黑" pitchFamily="34" charset="-122"/>
                  <a:ea typeface="微软雅黑" pitchFamily="34" charset="-122"/>
                </a:rPr>
                <a:t>Combine</a:t>
              </a:r>
              <a:r>
                <a:rPr lang="zh-CN" altLang="en-US" sz="1600" dirty="0">
                  <a:latin typeface="微软雅黑" pitchFamily="34" charset="-122"/>
                  <a:ea typeface="微软雅黑" pitchFamily="34" charset="-122"/>
                </a:rPr>
                <a:t>阶段。</a:t>
              </a:r>
              <a:endParaRPr lang="zh-CN" altLang="zh-CN" sz="1600" dirty="0">
                <a:latin typeface="微软雅黑" pitchFamily="34" charset="-122"/>
                <a:ea typeface="微软雅黑" pitchFamily="34" charset="-122"/>
              </a:endParaRPr>
            </a:p>
          </p:txBody>
        </p:sp>
      </p:grpSp>
      <p:pic>
        <p:nvPicPr>
          <p:cNvPr id="15" name="Picture 4" descr="https://timgsa.baidu.com/timg?image&amp;quality=80&amp;size=b9999_10000&amp;sec=1553764787053&amp;di=63201b69439172d2f26edff5c9a921d9&amp;imgtype=0&amp;src=http%3A%2F%2Fscimg.jb51.net%2Fallimg%2F150701%2F14-150F11I343I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42453" y="4563175"/>
            <a:ext cx="1578710" cy="2006176"/>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26492217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up)">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标题 1"/>
          <p:cNvSpPr>
            <a:spLocks noChangeArrowheads="1"/>
          </p:cNvSpPr>
          <p:nvPr/>
        </p:nvSpPr>
        <p:spPr bwMode="auto">
          <a:xfrm>
            <a:off x="612775" y="204309"/>
            <a:ext cx="7818755" cy="765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marL="571500" indent="-571500" eaLnBrk="1" hangingPunct="1">
              <a:buFont typeface="Wingdings" pitchFamily="2" charset="2"/>
              <a:buNone/>
            </a:pPr>
            <a:r>
              <a:rPr lang="zh-CN" altLang="en-US" sz="2000" b="1" dirty="0">
                <a:solidFill>
                  <a:srgbClr val="1369B2"/>
                </a:solidFill>
                <a:latin typeface="微软雅黑" pitchFamily="34" charset="-122"/>
                <a:ea typeface="微软雅黑" pitchFamily="34" charset="-122"/>
                <a:sym typeface="宋体" pitchFamily="2" charset="-122"/>
              </a:rPr>
              <a:t>            </a:t>
            </a:r>
            <a:r>
              <a:rPr lang="en-US" altLang="zh-CN" sz="2400" b="1" dirty="0">
                <a:solidFill>
                  <a:srgbClr val="1369B2"/>
                </a:solidFill>
                <a:latin typeface="微软雅黑" pitchFamily="34" charset="-122"/>
                <a:ea typeface="微软雅黑" pitchFamily="34" charset="-122"/>
                <a:sym typeface="宋体" pitchFamily="2" charset="-122"/>
              </a:rPr>
              <a:t>4.6</a:t>
            </a:r>
            <a:r>
              <a:rPr lang="en-US" altLang="zh-CN" sz="2400" b="1" spc="-100" dirty="0">
                <a:solidFill>
                  <a:srgbClr val="1369B2"/>
                </a:solidFill>
                <a:latin typeface="微软雅黑" pitchFamily="34" charset="-122"/>
                <a:ea typeface="微软雅黑" pitchFamily="34" charset="-122"/>
                <a:sym typeface="宋体" pitchFamily="2" charset="-122"/>
              </a:rPr>
              <a:t>MapReduce</a:t>
            </a:r>
            <a:r>
              <a:rPr lang="zh-CN" altLang="en-US" sz="2400" b="1" spc="-100" dirty="0">
                <a:solidFill>
                  <a:srgbClr val="1369B2"/>
                </a:solidFill>
                <a:latin typeface="微软雅黑" pitchFamily="34" charset="-122"/>
                <a:ea typeface="微软雅黑" pitchFamily="34" charset="-122"/>
                <a:sym typeface="宋体" pitchFamily="2" charset="-122"/>
              </a:rPr>
              <a:t>经典案例</a:t>
            </a:r>
            <a:r>
              <a:rPr lang="en-US" altLang="zh-CN" sz="2400" b="1" spc="-100" dirty="0">
                <a:solidFill>
                  <a:srgbClr val="1369B2"/>
                </a:solidFill>
                <a:latin typeface="微软雅黑" pitchFamily="34" charset="-122"/>
                <a:ea typeface="微软雅黑" pitchFamily="34" charset="-122"/>
                <a:sym typeface="宋体" pitchFamily="2" charset="-122"/>
              </a:rPr>
              <a:t>—</a:t>
            </a:r>
            <a:r>
              <a:rPr lang="zh-CN" altLang="en-US" sz="2400" b="1" spc="-100" dirty="0">
                <a:solidFill>
                  <a:srgbClr val="1369B2"/>
                </a:solidFill>
                <a:latin typeface="微软雅黑" pitchFamily="34" charset="-122"/>
                <a:ea typeface="微软雅黑" pitchFamily="34" charset="-122"/>
                <a:sym typeface="宋体" pitchFamily="2" charset="-122"/>
              </a:rPr>
              <a:t>倒排索引</a:t>
            </a:r>
          </a:p>
        </p:txBody>
      </p:sp>
      <p:sp>
        <p:nvSpPr>
          <p:cNvPr id="7" name="矩形 6"/>
          <p:cNvSpPr/>
          <p:nvPr/>
        </p:nvSpPr>
        <p:spPr bwMode="auto">
          <a:xfrm>
            <a:off x="0" y="969484"/>
            <a:ext cx="9144000" cy="792641"/>
          </a:xfrm>
          <a:prstGeom prst="rect">
            <a:avLst/>
          </a:prstGeom>
          <a:gradFill>
            <a:gsLst>
              <a:gs pos="100000">
                <a:srgbClr val="00B0F0">
                  <a:alpha val="0"/>
                </a:srgbClr>
              </a:gs>
              <a:gs pos="0">
                <a:srgbClr val="D1ECFF">
                  <a:alpha val="0"/>
                </a:srgbClr>
              </a:gs>
              <a:gs pos="49000">
                <a:srgbClr val="D1ECFF"/>
              </a:gs>
            </a:gsLst>
            <a:lin ang="0" scaled="0"/>
          </a:gradFill>
          <a:ln w="28575" cap="flat" cmpd="sng" algn="ctr">
            <a:noFill/>
            <a:prstDash val="solid"/>
            <a:round/>
            <a:headEnd type="none" w="med" len="med"/>
            <a:tailEnd type="none" w="med" len="med"/>
          </a:ln>
          <a:effectLst/>
        </p:spPr>
        <p:txBody>
          <a:bodyPr/>
          <a:lstStyle/>
          <a:p>
            <a:pPr eaLnBrk="1" hangingPunct="1">
              <a:buFont typeface="Arial" pitchFamily="34" charset="0"/>
              <a:buNone/>
              <a:defRPr/>
            </a:pPr>
            <a:endParaRPr lang="zh-CN" altLang="en-US">
              <a:latin typeface="Arial" charset="0"/>
            </a:endParaRPr>
          </a:p>
        </p:txBody>
      </p:sp>
      <p:pic>
        <p:nvPicPr>
          <p:cNvPr id="10247" name="Picture 2" descr="C:\Documents and Settings\Administrator\桌面\小人.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225" y="969963"/>
            <a:ext cx="1323975"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矩形 9"/>
          <p:cNvSpPr/>
          <p:nvPr/>
        </p:nvSpPr>
        <p:spPr>
          <a:xfrm>
            <a:off x="1755775" y="1123950"/>
            <a:ext cx="1518364" cy="461665"/>
          </a:xfrm>
          <a:prstGeom prst="rect">
            <a:avLst/>
          </a:prstGeom>
        </p:spPr>
        <p:txBody>
          <a:bodyPr wrap="none">
            <a:spAutoFit/>
          </a:bodyPr>
          <a:lstStyle/>
          <a:p>
            <a:pPr>
              <a:defRPr/>
            </a:pPr>
            <a:r>
              <a:rPr lang="zh-CN" altLang="en-US" sz="2400" b="1" spc="200" dirty="0">
                <a:solidFill>
                  <a:srgbClr val="1369B2"/>
                </a:solidFill>
                <a:latin typeface="微软雅黑" pitchFamily="34" charset="-122"/>
                <a:ea typeface="微软雅黑" pitchFamily="34" charset="-122"/>
              </a:rPr>
              <a:t>案例实现</a:t>
            </a:r>
            <a:endParaRPr lang="en-US" altLang="zh-CN" sz="2400" b="1" spc="200" dirty="0">
              <a:solidFill>
                <a:srgbClr val="1369B2"/>
              </a:solidFill>
              <a:latin typeface="微软雅黑" pitchFamily="34" charset="-122"/>
              <a:ea typeface="微软雅黑" pitchFamily="34" charset="-122"/>
            </a:endParaRPr>
          </a:p>
        </p:txBody>
      </p:sp>
      <p:grpSp>
        <p:nvGrpSpPr>
          <p:cNvPr id="8" name="组合 30"/>
          <p:cNvGrpSpPr>
            <a:grpSpLocks/>
          </p:cNvGrpSpPr>
          <p:nvPr/>
        </p:nvGrpSpPr>
        <p:grpSpPr bwMode="auto">
          <a:xfrm>
            <a:off x="900113" y="1912938"/>
            <a:ext cx="4781550" cy="490537"/>
            <a:chOff x="900725" y="1985600"/>
            <a:chExt cx="4781618" cy="490537"/>
          </a:xfrm>
        </p:grpSpPr>
        <p:sp>
          <p:nvSpPr>
            <p:cNvPr id="9" name="圆角矩形 1"/>
            <p:cNvSpPr>
              <a:spLocks noChangeArrowheads="1"/>
            </p:cNvSpPr>
            <p:nvPr/>
          </p:nvSpPr>
          <p:spPr bwMode="auto">
            <a:xfrm>
              <a:off x="900725" y="1985600"/>
              <a:ext cx="4781618" cy="490537"/>
            </a:xfrm>
            <a:prstGeom prst="roundRect">
              <a:avLst>
                <a:gd name="adj" fmla="val 16667"/>
              </a:avLst>
            </a:prstGeom>
            <a:solidFill>
              <a:srgbClr val="6B81BB"/>
            </a:solidFill>
            <a:ln>
              <a:noFill/>
            </a:ln>
            <a:extLst>
              <a:ext uri="{91240B29-F687-4F45-9708-019B960494DF}">
                <a14:hiddenLine xmlns:a14="http://schemas.microsoft.com/office/drawing/2010/main" w="28575">
                  <a:solidFill>
                    <a:srgbClr val="000000"/>
                  </a:solidFill>
                  <a:round/>
                  <a:headEnd/>
                  <a:tailEnd/>
                </a14:hiddenLine>
              </a:ext>
            </a:extLst>
          </p:spPr>
          <p:txBody>
            <a:bodyPr/>
            <a:lstStyle/>
            <a:p>
              <a:pPr eaLnBrk="1" hangingPunct="1">
                <a:buFont typeface="Arial" pitchFamily="34" charset="0"/>
                <a:buNone/>
              </a:pPr>
              <a:endParaRPr lang="zh-CN" altLang="en-US"/>
            </a:p>
          </p:txBody>
        </p:sp>
        <p:sp>
          <p:nvSpPr>
            <p:cNvPr id="11" name="矩形 14"/>
            <p:cNvSpPr>
              <a:spLocks noChangeArrowheads="1"/>
            </p:cNvSpPr>
            <p:nvPr/>
          </p:nvSpPr>
          <p:spPr bwMode="auto">
            <a:xfrm>
              <a:off x="1358113" y="2037852"/>
              <a:ext cx="279544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2000" b="1" dirty="0">
                  <a:solidFill>
                    <a:schemeClr val="bg1"/>
                  </a:solidFill>
                  <a:latin typeface="微软雅黑" pitchFamily="34" charset="-122"/>
                  <a:ea typeface="微软雅黑" pitchFamily="34" charset="-122"/>
                </a:rPr>
                <a:t>2.  Combine</a:t>
              </a:r>
              <a:r>
                <a:rPr lang="zh-CN" altLang="en-US" sz="2000" b="1" dirty="0">
                  <a:solidFill>
                    <a:schemeClr val="bg1"/>
                  </a:solidFill>
                  <a:latin typeface="微软雅黑" pitchFamily="34" charset="-122"/>
                  <a:ea typeface="微软雅黑" pitchFamily="34" charset="-122"/>
                </a:rPr>
                <a:t>阶段实现</a:t>
              </a:r>
            </a:p>
          </p:txBody>
        </p:sp>
      </p:grpSp>
      <p:grpSp>
        <p:nvGrpSpPr>
          <p:cNvPr id="2" name="组合 1"/>
          <p:cNvGrpSpPr/>
          <p:nvPr/>
        </p:nvGrpSpPr>
        <p:grpSpPr>
          <a:xfrm>
            <a:off x="748145" y="2848204"/>
            <a:ext cx="7683385" cy="1432851"/>
            <a:chOff x="748145" y="2691448"/>
            <a:chExt cx="7683385" cy="1432851"/>
          </a:xfrm>
        </p:grpSpPr>
        <p:sp>
          <p:nvSpPr>
            <p:cNvPr id="12" name="圆角矩形标注 11"/>
            <p:cNvSpPr/>
            <p:nvPr/>
          </p:nvSpPr>
          <p:spPr bwMode="auto">
            <a:xfrm>
              <a:off x="748145" y="2691448"/>
              <a:ext cx="7683385" cy="1432851"/>
            </a:xfrm>
            <a:prstGeom prst="wedgeRoundRectCallout">
              <a:avLst>
                <a:gd name="adj1" fmla="val -20008"/>
                <a:gd name="adj2" fmla="val -60642"/>
                <a:gd name="adj3" fmla="val 16667"/>
              </a:avLst>
            </a:prstGeom>
            <a:noFill/>
            <a:ln w="19050" cap="flat" cmpd="sng" algn="ctr">
              <a:solidFill>
                <a:schemeClr val="bg1">
                  <a:lumMod val="8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a:lstStyle>
              <a:defPPr>
                <a:defRPr lang="zh-CN"/>
              </a:defPPr>
              <a:lvl1pPr algn="l" rtl="0" eaLnBrk="0" fontAlgn="base" hangingPunct="0">
                <a:spcBef>
                  <a:spcPct val="0"/>
                </a:spcBef>
                <a:spcAft>
                  <a:spcPct val="0"/>
                </a:spcAft>
                <a:defRPr kern="1200">
                  <a:solidFill>
                    <a:schemeClr val="tx1"/>
                  </a:solidFill>
                  <a:latin typeface="Arial"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pPr eaLnBrk="1" hangingPunct="1">
                <a:buFont typeface="Arial" pitchFamily="34" charset="0"/>
                <a:buNone/>
                <a:defRPr/>
              </a:pPr>
              <a:endParaRPr lang="zh-CN" altLang="en-US">
                <a:latin typeface="Arial" charset="0"/>
              </a:endParaRPr>
            </a:p>
          </p:txBody>
        </p:sp>
        <p:sp>
          <p:nvSpPr>
            <p:cNvPr id="3" name="矩形 2"/>
            <p:cNvSpPr/>
            <p:nvPr/>
          </p:nvSpPr>
          <p:spPr>
            <a:xfrm>
              <a:off x="888942" y="2852145"/>
              <a:ext cx="7180638" cy="1156792"/>
            </a:xfrm>
            <a:prstGeom prst="rect">
              <a:avLst/>
            </a:prstGeom>
          </p:spPr>
          <p:txBody>
            <a:bodyPr wrap="square">
              <a:spAutoFit/>
            </a:bodyPr>
            <a:lstStyle/>
            <a:p>
              <a:pPr indent="457200" algn="just">
                <a:lnSpc>
                  <a:spcPct val="150000"/>
                </a:lnSpc>
              </a:pPr>
              <a:r>
                <a:rPr lang="zh-CN" altLang="en-US" sz="1600" dirty="0">
                  <a:latin typeface="微软雅黑" pitchFamily="34" charset="-122"/>
                  <a:ea typeface="微软雅黑" pitchFamily="34" charset="-122"/>
                </a:rPr>
                <a:t>根据</a:t>
              </a:r>
              <a:r>
                <a:rPr lang="en-US" altLang="zh-CN" sz="1600" dirty="0">
                  <a:latin typeface="微软雅黑" pitchFamily="34" charset="-122"/>
                  <a:ea typeface="微软雅黑" pitchFamily="34" charset="-122"/>
                </a:rPr>
                <a:t>Map</a:t>
              </a:r>
              <a:r>
                <a:rPr lang="zh-CN" altLang="en-US" sz="1600" dirty="0">
                  <a:latin typeface="微软雅黑" pitchFamily="34" charset="-122"/>
                  <a:ea typeface="微软雅黑" pitchFamily="34" charset="-122"/>
                </a:rPr>
                <a:t>阶段的输出结果形式，在</a:t>
              </a:r>
              <a:r>
                <a:rPr lang="en-US" altLang="zh-CN" sz="1600" dirty="0">
                  <a:latin typeface="微软雅黑" pitchFamily="34" charset="-122"/>
                  <a:ea typeface="微软雅黑" pitchFamily="34" charset="-122"/>
                </a:rPr>
                <a:t>cn.itcast.mr.InvertedIndex</a:t>
              </a:r>
              <a:r>
                <a:rPr lang="zh-CN" altLang="en-US" sz="1600" dirty="0">
                  <a:latin typeface="微软雅黑" pitchFamily="34" charset="-122"/>
                  <a:ea typeface="微软雅黑" pitchFamily="34" charset="-122"/>
                </a:rPr>
                <a:t>包下，自定义实现</a:t>
              </a:r>
              <a:r>
                <a:rPr lang="en-US" altLang="zh-CN" sz="1600" dirty="0">
                  <a:latin typeface="微软雅黑" pitchFamily="34" charset="-122"/>
                  <a:ea typeface="微软雅黑" pitchFamily="34" charset="-122"/>
                </a:rPr>
                <a:t>Combine</a:t>
              </a:r>
              <a:r>
                <a:rPr lang="zh-CN" altLang="en-US" sz="1600" dirty="0">
                  <a:latin typeface="微软雅黑" pitchFamily="34" charset="-122"/>
                  <a:ea typeface="微软雅黑" pitchFamily="34" charset="-122"/>
                </a:rPr>
                <a:t>阶段的类</a:t>
              </a:r>
              <a:r>
                <a:rPr lang="en-US" altLang="zh-CN" sz="1600" dirty="0">
                  <a:latin typeface="微软雅黑" pitchFamily="34" charset="-122"/>
                  <a:ea typeface="微软雅黑" pitchFamily="34" charset="-122"/>
                </a:rPr>
                <a:t>InvertedIndexCombiner</a:t>
              </a:r>
              <a:r>
                <a:rPr lang="zh-CN" altLang="en-US" sz="1600" dirty="0">
                  <a:latin typeface="微软雅黑" pitchFamily="34" charset="-122"/>
                  <a:ea typeface="微软雅黑" pitchFamily="34" charset="-122"/>
                </a:rPr>
                <a:t>，对每个文档的单词进行词频统计。</a:t>
              </a:r>
              <a:endParaRPr lang="zh-CN" altLang="zh-CN" sz="1600" dirty="0">
                <a:latin typeface="微软雅黑" pitchFamily="34" charset="-122"/>
                <a:ea typeface="微软雅黑" pitchFamily="34" charset="-122"/>
              </a:endParaRPr>
            </a:p>
          </p:txBody>
        </p:sp>
      </p:grpSp>
      <p:sp>
        <p:nvSpPr>
          <p:cNvPr id="15" name="矩形 14"/>
          <p:cNvSpPr>
            <a:spLocks noChangeArrowheads="1"/>
          </p:cNvSpPr>
          <p:nvPr/>
        </p:nvSpPr>
        <p:spPr bwMode="auto">
          <a:xfrm>
            <a:off x="1361304" y="4094980"/>
            <a:ext cx="279540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2000" b="1" dirty="0">
                <a:solidFill>
                  <a:schemeClr val="bg1"/>
                </a:solidFill>
                <a:latin typeface="微软雅黑" pitchFamily="34" charset="-122"/>
                <a:ea typeface="微软雅黑" pitchFamily="34" charset="-122"/>
              </a:rPr>
              <a:t>3.  Reduce</a:t>
            </a:r>
            <a:r>
              <a:rPr lang="zh-CN" altLang="en-US" sz="2000" b="1" dirty="0">
                <a:solidFill>
                  <a:schemeClr val="bg1"/>
                </a:solidFill>
                <a:latin typeface="微软雅黑" pitchFamily="34" charset="-122"/>
                <a:ea typeface="微软雅黑" pitchFamily="34" charset="-122"/>
              </a:rPr>
              <a:t>阶段实现</a:t>
            </a:r>
          </a:p>
        </p:txBody>
      </p:sp>
      <p:pic>
        <p:nvPicPr>
          <p:cNvPr id="21" name="Picture 4" descr="https://timgsa.baidu.com/timg?image&amp;quality=80&amp;size=b9999_10000&amp;sec=1553764787053&amp;di=63201b69439172d2f26edff5c9a921d9&amp;imgtype=0&amp;src=http%3A%2F%2Fscimg.jb51.net%2Fallimg%2F150701%2F14-150F11I343I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90870" y="4516108"/>
            <a:ext cx="1578710" cy="2006176"/>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91259226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up)">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标题 1"/>
          <p:cNvSpPr>
            <a:spLocks noChangeArrowheads="1"/>
          </p:cNvSpPr>
          <p:nvPr/>
        </p:nvSpPr>
        <p:spPr bwMode="auto">
          <a:xfrm>
            <a:off x="612775" y="204309"/>
            <a:ext cx="7818755" cy="765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marL="571500" indent="-571500" eaLnBrk="1" hangingPunct="1">
              <a:buFont typeface="Wingdings" pitchFamily="2" charset="2"/>
              <a:buNone/>
            </a:pPr>
            <a:r>
              <a:rPr lang="zh-CN" altLang="en-US" sz="2000" b="1" dirty="0">
                <a:solidFill>
                  <a:srgbClr val="1369B2"/>
                </a:solidFill>
                <a:latin typeface="微软雅黑" pitchFamily="34" charset="-122"/>
                <a:ea typeface="微软雅黑" pitchFamily="34" charset="-122"/>
                <a:sym typeface="宋体" pitchFamily="2" charset="-122"/>
              </a:rPr>
              <a:t>            </a:t>
            </a:r>
            <a:r>
              <a:rPr lang="en-US" altLang="zh-CN" sz="2400" b="1" dirty="0">
                <a:solidFill>
                  <a:srgbClr val="1369B2"/>
                </a:solidFill>
                <a:latin typeface="微软雅黑" pitchFamily="34" charset="-122"/>
                <a:ea typeface="微软雅黑" pitchFamily="34" charset="-122"/>
                <a:sym typeface="宋体" pitchFamily="2" charset="-122"/>
              </a:rPr>
              <a:t>4.6</a:t>
            </a:r>
            <a:r>
              <a:rPr lang="en-US" altLang="zh-CN" sz="2400" b="1" spc="-100" dirty="0">
                <a:solidFill>
                  <a:srgbClr val="1369B2"/>
                </a:solidFill>
                <a:latin typeface="微软雅黑" pitchFamily="34" charset="-122"/>
                <a:ea typeface="微软雅黑" pitchFamily="34" charset="-122"/>
                <a:sym typeface="宋体" pitchFamily="2" charset="-122"/>
              </a:rPr>
              <a:t>MapReduce</a:t>
            </a:r>
            <a:r>
              <a:rPr lang="zh-CN" altLang="en-US" sz="2400" b="1" spc="-100" dirty="0">
                <a:solidFill>
                  <a:srgbClr val="1369B2"/>
                </a:solidFill>
                <a:latin typeface="微软雅黑" pitchFamily="34" charset="-122"/>
                <a:ea typeface="微软雅黑" pitchFamily="34" charset="-122"/>
                <a:sym typeface="宋体" pitchFamily="2" charset="-122"/>
              </a:rPr>
              <a:t>经典案例</a:t>
            </a:r>
            <a:r>
              <a:rPr lang="en-US" altLang="zh-CN" sz="2400" b="1" spc="-100" dirty="0">
                <a:solidFill>
                  <a:srgbClr val="1369B2"/>
                </a:solidFill>
                <a:latin typeface="微软雅黑" pitchFamily="34" charset="-122"/>
                <a:ea typeface="微软雅黑" pitchFamily="34" charset="-122"/>
                <a:sym typeface="宋体" pitchFamily="2" charset="-122"/>
              </a:rPr>
              <a:t>—</a:t>
            </a:r>
            <a:r>
              <a:rPr lang="zh-CN" altLang="en-US" sz="2400" b="1" spc="-100" dirty="0">
                <a:solidFill>
                  <a:srgbClr val="1369B2"/>
                </a:solidFill>
                <a:latin typeface="微软雅黑" pitchFamily="34" charset="-122"/>
                <a:ea typeface="微软雅黑" pitchFamily="34" charset="-122"/>
                <a:sym typeface="宋体" pitchFamily="2" charset="-122"/>
              </a:rPr>
              <a:t>倒排索引</a:t>
            </a:r>
          </a:p>
        </p:txBody>
      </p:sp>
      <p:sp>
        <p:nvSpPr>
          <p:cNvPr id="7" name="矩形 6"/>
          <p:cNvSpPr/>
          <p:nvPr/>
        </p:nvSpPr>
        <p:spPr bwMode="auto">
          <a:xfrm>
            <a:off x="0" y="969484"/>
            <a:ext cx="9144000" cy="792641"/>
          </a:xfrm>
          <a:prstGeom prst="rect">
            <a:avLst/>
          </a:prstGeom>
          <a:gradFill>
            <a:gsLst>
              <a:gs pos="100000">
                <a:srgbClr val="00B0F0">
                  <a:alpha val="0"/>
                </a:srgbClr>
              </a:gs>
              <a:gs pos="0">
                <a:srgbClr val="D1ECFF">
                  <a:alpha val="0"/>
                </a:srgbClr>
              </a:gs>
              <a:gs pos="49000">
                <a:srgbClr val="D1ECFF"/>
              </a:gs>
            </a:gsLst>
            <a:lin ang="0" scaled="0"/>
          </a:gradFill>
          <a:ln w="28575" cap="flat" cmpd="sng" algn="ctr">
            <a:noFill/>
            <a:prstDash val="solid"/>
            <a:round/>
            <a:headEnd type="none" w="med" len="med"/>
            <a:tailEnd type="none" w="med" len="med"/>
          </a:ln>
          <a:effectLst/>
        </p:spPr>
        <p:txBody>
          <a:bodyPr/>
          <a:lstStyle/>
          <a:p>
            <a:pPr eaLnBrk="1" hangingPunct="1">
              <a:buFont typeface="Arial" pitchFamily="34" charset="0"/>
              <a:buNone/>
              <a:defRPr/>
            </a:pPr>
            <a:endParaRPr lang="zh-CN" altLang="en-US">
              <a:latin typeface="Arial" charset="0"/>
            </a:endParaRPr>
          </a:p>
        </p:txBody>
      </p:sp>
      <p:pic>
        <p:nvPicPr>
          <p:cNvPr id="10247" name="Picture 2" descr="C:\Documents and Settings\Administrator\桌面\小人.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225" y="969963"/>
            <a:ext cx="1323975"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矩形 9"/>
          <p:cNvSpPr/>
          <p:nvPr/>
        </p:nvSpPr>
        <p:spPr>
          <a:xfrm>
            <a:off x="1755775" y="1123950"/>
            <a:ext cx="1518364" cy="461665"/>
          </a:xfrm>
          <a:prstGeom prst="rect">
            <a:avLst/>
          </a:prstGeom>
        </p:spPr>
        <p:txBody>
          <a:bodyPr wrap="none">
            <a:spAutoFit/>
          </a:bodyPr>
          <a:lstStyle/>
          <a:p>
            <a:pPr>
              <a:defRPr/>
            </a:pPr>
            <a:r>
              <a:rPr lang="zh-CN" altLang="en-US" sz="2400" b="1" spc="200" dirty="0">
                <a:solidFill>
                  <a:srgbClr val="1369B2"/>
                </a:solidFill>
                <a:latin typeface="微软雅黑" pitchFamily="34" charset="-122"/>
                <a:ea typeface="微软雅黑" pitchFamily="34" charset="-122"/>
              </a:rPr>
              <a:t>案例实现</a:t>
            </a:r>
            <a:endParaRPr lang="en-US" altLang="zh-CN" sz="2400" b="1" spc="200" dirty="0">
              <a:solidFill>
                <a:srgbClr val="1369B2"/>
              </a:solidFill>
              <a:latin typeface="微软雅黑" pitchFamily="34" charset="-122"/>
              <a:ea typeface="微软雅黑" pitchFamily="34" charset="-122"/>
            </a:endParaRPr>
          </a:p>
        </p:txBody>
      </p:sp>
      <p:grpSp>
        <p:nvGrpSpPr>
          <p:cNvPr id="16" name="组合 15"/>
          <p:cNvGrpSpPr/>
          <p:nvPr/>
        </p:nvGrpSpPr>
        <p:grpSpPr>
          <a:xfrm>
            <a:off x="903923" y="2706687"/>
            <a:ext cx="7527607" cy="2006176"/>
            <a:chOff x="900113" y="2691447"/>
            <a:chExt cx="7527607" cy="2006176"/>
          </a:xfrm>
        </p:grpSpPr>
        <p:sp>
          <p:nvSpPr>
            <p:cNvPr id="17" name="圆角矩形标注 16"/>
            <p:cNvSpPr/>
            <p:nvPr/>
          </p:nvSpPr>
          <p:spPr bwMode="auto">
            <a:xfrm>
              <a:off x="900113" y="2691447"/>
              <a:ext cx="7527607" cy="2006176"/>
            </a:xfrm>
            <a:prstGeom prst="wedgeRoundRectCallout">
              <a:avLst>
                <a:gd name="adj1" fmla="val -20008"/>
                <a:gd name="adj2" fmla="val -60642"/>
                <a:gd name="adj3" fmla="val 16667"/>
              </a:avLst>
            </a:prstGeom>
            <a:noFill/>
            <a:ln w="19050" cap="flat" cmpd="sng" algn="ctr">
              <a:solidFill>
                <a:schemeClr val="bg1">
                  <a:lumMod val="8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a:lstStyle>
              <a:defPPr>
                <a:defRPr lang="zh-CN"/>
              </a:defPPr>
              <a:lvl1pPr algn="l" rtl="0" eaLnBrk="0" fontAlgn="base" hangingPunct="0">
                <a:spcBef>
                  <a:spcPct val="0"/>
                </a:spcBef>
                <a:spcAft>
                  <a:spcPct val="0"/>
                </a:spcAft>
                <a:defRPr kern="1200">
                  <a:solidFill>
                    <a:schemeClr val="tx1"/>
                  </a:solidFill>
                  <a:latin typeface="Arial"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pPr eaLnBrk="1" hangingPunct="1">
                <a:buFont typeface="Arial" pitchFamily="34" charset="0"/>
                <a:buNone/>
                <a:defRPr/>
              </a:pPr>
              <a:endParaRPr lang="zh-CN" altLang="en-US">
                <a:latin typeface="Arial" charset="0"/>
              </a:endParaRPr>
            </a:p>
          </p:txBody>
        </p:sp>
        <p:sp>
          <p:nvSpPr>
            <p:cNvPr id="18" name="矩形 17"/>
            <p:cNvSpPr/>
            <p:nvPr/>
          </p:nvSpPr>
          <p:spPr>
            <a:xfrm>
              <a:off x="1021079" y="2974745"/>
              <a:ext cx="7215188" cy="1526123"/>
            </a:xfrm>
            <a:prstGeom prst="rect">
              <a:avLst/>
            </a:prstGeom>
          </p:spPr>
          <p:txBody>
            <a:bodyPr wrap="square">
              <a:spAutoFit/>
            </a:bodyPr>
            <a:lstStyle/>
            <a:p>
              <a:pPr indent="457200" algn="just">
                <a:lnSpc>
                  <a:spcPct val="150000"/>
                </a:lnSpc>
              </a:pPr>
              <a:r>
                <a:rPr lang="zh-CN" altLang="en-US" sz="1600" dirty="0">
                  <a:latin typeface="微软雅黑" pitchFamily="34" charset="-122"/>
                  <a:ea typeface="微软雅黑" pitchFamily="34" charset="-122"/>
                </a:rPr>
                <a:t>根据</a:t>
              </a:r>
              <a:r>
                <a:rPr lang="en-US" altLang="zh-CN" sz="1600" dirty="0">
                  <a:latin typeface="微软雅黑" pitchFamily="34" charset="-122"/>
                  <a:ea typeface="微软雅黑" pitchFamily="34" charset="-122"/>
                </a:rPr>
                <a:t>Combine</a:t>
              </a:r>
              <a:r>
                <a:rPr lang="zh-CN" altLang="en-US" sz="1600" dirty="0">
                  <a:latin typeface="微软雅黑" pitchFamily="34" charset="-122"/>
                  <a:ea typeface="微软雅黑" pitchFamily="34" charset="-122"/>
                </a:rPr>
                <a:t>阶段的输出结果形式，同样在</a:t>
              </a:r>
              <a:r>
                <a:rPr lang="en-US" altLang="zh-CN" sz="1600" dirty="0">
                  <a:latin typeface="微软雅黑" pitchFamily="34" charset="-122"/>
                  <a:ea typeface="微软雅黑" pitchFamily="34" charset="-122"/>
                </a:rPr>
                <a:t>cn.itcast.mr.InvertedIndex</a:t>
              </a:r>
              <a:r>
                <a:rPr lang="zh-CN" altLang="en-US" sz="1600" dirty="0">
                  <a:latin typeface="微软雅黑" pitchFamily="34" charset="-122"/>
                  <a:ea typeface="微软雅黑" pitchFamily="34" charset="-122"/>
                </a:rPr>
                <a:t>包下，自定义</a:t>
              </a:r>
              <a:r>
                <a:rPr lang="en-US" altLang="zh-CN" sz="1600" dirty="0">
                  <a:latin typeface="微软雅黑" pitchFamily="34" charset="-122"/>
                  <a:ea typeface="微软雅黑" pitchFamily="34" charset="-122"/>
                </a:rPr>
                <a:t>Reducer</a:t>
              </a:r>
              <a:r>
                <a:rPr lang="zh-CN" altLang="en-US" sz="1600" dirty="0">
                  <a:latin typeface="微软雅黑" pitchFamily="34" charset="-122"/>
                  <a:ea typeface="微软雅黑" pitchFamily="34" charset="-122"/>
                </a:rPr>
                <a:t>类</a:t>
              </a:r>
              <a:r>
                <a:rPr lang="en-US" altLang="zh-CN" sz="1600" dirty="0">
                  <a:latin typeface="微软雅黑" pitchFamily="34" charset="-122"/>
                  <a:ea typeface="微软雅黑" pitchFamily="34" charset="-122"/>
                </a:rPr>
                <a:t>InvertedIndexMapper</a:t>
              </a:r>
              <a:r>
                <a:rPr lang="zh-CN" altLang="en-US" sz="1600" dirty="0">
                  <a:latin typeface="微软雅黑" pitchFamily="34" charset="-122"/>
                  <a:ea typeface="微软雅黑" pitchFamily="34" charset="-122"/>
                </a:rPr>
                <a:t>，主要用于接收</a:t>
              </a:r>
              <a:r>
                <a:rPr lang="en-US" altLang="zh-CN" sz="1600" dirty="0">
                  <a:latin typeface="微软雅黑" pitchFamily="34" charset="-122"/>
                  <a:ea typeface="微软雅黑" pitchFamily="34" charset="-122"/>
                </a:rPr>
                <a:t>Combine</a:t>
              </a:r>
              <a:r>
                <a:rPr lang="zh-CN" altLang="en-US" sz="1600" dirty="0">
                  <a:latin typeface="微软雅黑" pitchFamily="34" charset="-122"/>
                  <a:ea typeface="微软雅黑" pitchFamily="34" charset="-122"/>
                </a:rPr>
                <a:t>阶段输出的数据，并最终案例倒排索引文件需求的样式，将单词作为</a:t>
              </a:r>
              <a:r>
                <a:rPr lang="en-US" altLang="zh-CN" sz="1600" dirty="0">
                  <a:latin typeface="微软雅黑" pitchFamily="34" charset="-122"/>
                  <a:ea typeface="微软雅黑" pitchFamily="34" charset="-122"/>
                </a:rPr>
                <a:t>key</a:t>
              </a:r>
              <a:r>
                <a:rPr lang="zh-CN" altLang="en-US" sz="1600" dirty="0">
                  <a:latin typeface="微软雅黑" pitchFamily="34" charset="-122"/>
                  <a:ea typeface="微软雅黑" pitchFamily="34" charset="-122"/>
                </a:rPr>
                <a:t>，多个文档名称和词频连接作为</a:t>
              </a:r>
              <a:r>
                <a:rPr lang="en-US" altLang="zh-CN" sz="1600" dirty="0">
                  <a:latin typeface="微软雅黑" pitchFamily="34" charset="-122"/>
                  <a:ea typeface="微软雅黑" pitchFamily="34" charset="-122"/>
                </a:rPr>
                <a:t>value</a:t>
              </a:r>
              <a:r>
                <a:rPr lang="zh-CN" altLang="en-US" sz="1600" dirty="0">
                  <a:latin typeface="微软雅黑" pitchFamily="34" charset="-122"/>
                  <a:ea typeface="微软雅黑" pitchFamily="34" charset="-122"/>
                </a:rPr>
                <a:t>，输出到目标目录。</a:t>
              </a:r>
              <a:endParaRPr lang="zh-CN" altLang="zh-CN" sz="1600" dirty="0">
                <a:latin typeface="微软雅黑" pitchFamily="34" charset="-122"/>
                <a:ea typeface="微软雅黑" pitchFamily="34" charset="-122"/>
              </a:endParaRPr>
            </a:p>
          </p:txBody>
        </p:sp>
      </p:grpSp>
      <p:grpSp>
        <p:nvGrpSpPr>
          <p:cNvPr id="19" name="组合 30"/>
          <p:cNvGrpSpPr>
            <a:grpSpLocks/>
          </p:cNvGrpSpPr>
          <p:nvPr/>
        </p:nvGrpSpPr>
        <p:grpSpPr bwMode="auto">
          <a:xfrm>
            <a:off x="903923" y="1905318"/>
            <a:ext cx="4781550" cy="490537"/>
            <a:chOff x="900725" y="1985600"/>
            <a:chExt cx="4781618" cy="490537"/>
          </a:xfrm>
        </p:grpSpPr>
        <p:sp>
          <p:nvSpPr>
            <p:cNvPr id="20" name="圆角矩形 1"/>
            <p:cNvSpPr>
              <a:spLocks noChangeArrowheads="1"/>
            </p:cNvSpPr>
            <p:nvPr/>
          </p:nvSpPr>
          <p:spPr bwMode="auto">
            <a:xfrm>
              <a:off x="900725" y="1985600"/>
              <a:ext cx="4781618" cy="490537"/>
            </a:xfrm>
            <a:prstGeom prst="roundRect">
              <a:avLst>
                <a:gd name="adj" fmla="val 16667"/>
              </a:avLst>
            </a:prstGeom>
            <a:solidFill>
              <a:srgbClr val="6B81BB"/>
            </a:solidFill>
            <a:ln>
              <a:noFill/>
            </a:ln>
            <a:extLst>
              <a:ext uri="{91240B29-F687-4F45-9708-019B960494DF}">
                <a14:hiddenLine xmlns:a14="http://schemas.microsoft.com/office/drawing/2010/main" w="28575">
                  <a:solidFill>
                    <a:srgbClr val="000000"/>
                  </a:solidFill>
                  <a:round/>
                  <a:headEnd/>
                  <a:tailEnd/>
                </a14:hiddenLine>
              </a:ext>
            </a:extLst>
          </p:spPr>
          <p:txBody>
            <a:bodyPr/>
            <a:lstStyle/>
            <a:p>
              <a:pPr eaLnBrk="1" hangingPunct="1">
                <a:buFont typeface="Arial" pitchFamily="34" charset="0"/>
                <a:buNone/>
              </a:pPr>
              <a:endParaRPr lang="zh-CN" altLang="en-US"/>
            </a:p>
          </p:txBody>
        </p:sp>
        <p:sp>
          <p:nvSpPr>
            <p:cNvPr id="21" name="矩形 20"/>
            <p:cNvSpPr>
              <a:spLocks noChangeArrowheads="1"/>
            </p:cNvSpPr>
            <p:nvPr/>
          </p:nvSpPr>
          <p:spPr bwMode="auto">
            <a:xfrm>
              <a:off x="1358113" y="2037852"/>
              <a:ext cx="279544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2000" b="1" dirty="0">
                  <a:solidFill>
                    <a:schemeClr val="bg1"/>
                  </a:solidFill>
                  <a:latin typeface="微软雅黑" pitchFamily="34" charset="-122"/>
                  <a:ea typeface="微软雅黑" pitchFamily="34" charset="-122"/>
                </a:rPr>
                <a:t>3.  Reduce</a:t>
              </a:r>
              <a:r>
                <a:rPr lang="zh-CN" altLang="en-US" sz="2000" b="1" dirty="0">
                  <a:solidFill>
                    <a:schemeClr val="bg1"/>
                  </a:solidFill>
                  <a:latin typeface="微软雅黑" pitchFamily="34" charset="-122"/>
                  <a:ea typeface="微软雅黑" pitchFamily="34" charset="-122"/>
                </a:rPr>
                <a:t>阶段实现</a:t>
              </a:r>
            </a:p>
          </p:txBody>
        </p:sp>
      </p:grpSp>
      <p:pic>
        <p:nvPicPr>
          <p:cNvPr id="23" name="Picture 4" descr="https://timgsa.baidu.com/timg?image&amp;quality=80&amp;size=b9999_10000&amp;sec=1553764787053&amp;di=63201b69439172d2f26edff5c9a921d9&amp;imgtype=0&amp;src=http%3A%2F%2Fscimg.jb51.net%2Fallimg%2F150701%2F14-150F11I343I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90870" y="4516108"/>
            <a:ext cx="1578710" cy="2006176"/>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59534652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barn(inVertical)">
                                      <p:cBhvr>
                                        <p:cTn id="14" dur="500"/>
                                        <p:tgtEl>
                                          <p:spTgt spid="19"/>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标题 1"/>
          <p:cNvSpPr>
            <a:spLocks noChangeArrowheads="1"/>
          </p:cNvSpPr>
          <p:nvPr/>
        </p:nvSpPr>
        <p:spPr bwMode="auto">
          <a:xfrm>
            <a:off x="612775" y="204309"/>
            <a:ext cx="7818755" cy="765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marL="571500" indent="-571500" eaLnBrk="1" hangingPunct="1">
              <a:buFont typeface="Wingdings" pitchFamily="2" charset="2"/>
              <a:buNone/>
            </a:pPr>
            <a:r>
              <a:rPr lang="zh-CN" altLang="en-US" sz="2000" b="1" dirty="0">
                <a:solidFill>
                  <a:srgbClr val="1369B2"/>
                </a:solidFill>
                <a:latin typeface="微软雅黑" pitchFamily="34" charset="-122"/>
                <a:ea typeface="微软雅黑" pitchFamily="34" charset="-122"/>
                <a:sym typeface="宋体" pitchFamily="2" charset="-122"/>
              </a:rPr>
              <a:t>            </a:t>
            </a:r>
            <a:r>
              <a:rPr lang="en-US" altLang="zh-CN" sz="2400" b="1" dirty="0">
                <a:solidFill>
                  <a:srgbClr val="1369B2"/>
                </a:solidFill>
                <a:latin typeface="微软雅黑" pitchFamily="34" charset="-122"/>
                <a:ea typeface="微软雅黑" pitchFamily="34" charset="-122"/>
                <a:sym typeface="宋体" pitchFamily="2" charset="-122"/>
              </a:rPr>
              <a:t>4.6</a:t>
            </a:r>
            <a:r>
              <a:rPr lang="en-US" altLang="zh-CN" sz="2400" b="1" spc="-100" dirty="0">
                <a:solidFill>
                  <a:srgbClr val="1369B2"/>
                </a:solidFill>
                <a:latin typeface="微软雅黑" pitchFamily="34" charset="-122"/>
                <a:ea typeface="微软雅黑" pitchFamily="34" charset="-122"/>
                <a:sym typeface="宋体" pitchFamily="2" charset="-122"/>
              </a:rPr>
              <a:t>MapReduce</a:t>
            </a:r>
            <a:r>
              <a:rPr lang="zh-CN" altLang="en-US" sz="2400" b="1" spc="-100" dirty="0">
                <a:solidFill>
                  <a:srgbClr val="1369B2"/>
                </a:solidFill>
                <a:latin typeface="微软雅黑" pitchFamily="34" charset="-122"/>
                <a:ea typeface="微软雅黑" pitchFamily="34" charset="-122"/>
                <a:sym typeface="宋体" pitchFamily="2" charset="-122"/>
              </a:rPr>
              <a:t>经典案例</a:t>
            </a:r>
            <a:r>
              <a:rPr lang="en-US" altLang="zh-CN" sz="2400" b="1" spc="-100" dirty="0">
                <a:solidFill>
                  <a:srgbClr val="1369B2"/>
                </a:solidFill>
                <a:latin typeface="微软雅黑" pitchFamily="34" charset="-122"/>
                <a:ea typeface="微软雅黑" pitchFamily="34" charset="-122"/>
                <a:sym typeface="宋体" pitchFamily="2" charset="-122"/>
              </a:rPr>
              <a:t>—</a:t>
            </a:r>
            <a:r>
              <a:rPr lang="zh-CN" altLang="en-US" sz="2400" b="1" spc="-100" dirty="0">
                <a:solidFill>
                  <a:srgbClr val="1369B2"/>
                </a:solidFill>
                <a:latin typeface="微软雅黑" pitchFamily="34" charset="-122"/>
                <a:ea typeface="微软雅黑" pitchFamily="34" charset="-122"/>
                <a:sym typeface="宋体" pitchFamily="2" charset="-122"/>
              </a:rPr>
              <a:t>倒排索引</a:t>
            </a:r>
          </a:p>
        </p:txBody>
      </p:sp>
      <p:sp>
        <p:nvSpPr>
          <p:cNvPr id="7" name="矩形 6"/>
          <p:cNvSpPr/>
          <p:nvPr/>
        </p:nvSpPr>
        <p:spPr bwMode="auto">
          <a:xfrm>
            <a:off x="0" y="969484"/>
            <a:ext cx="9144000" cy="792641"/>
          </a:xfrm>
          <a:prstGeom prst="rect">
            <a:avLst/>
          </a:prstGeom>
          <a:gradFill>
            <a:gsLst>
              <a:gs pos="100000">
                <a:srgbClr val="00B0F0">
                  <a:alpha val="0"/>
                </a:srgbClr>
              </a:gs>
              <a:gs pos="0">
                <a:srgbClr val="D1ECFF">
                  <a:alpha val="0"/>
                </a:srgbClr>
              </a:gs>
              <a:gs pos="49000">
                <a:srgbClr val="D1ECFF"/>
              </a:gs>
            </a:gsLst>
            <a:lin ang="0" scaled="0"/>
          </a:gradFill>
          <a:ln w="28575" cap="flat" cmpd="sng" algn="ctr">
            <a:noFill/>
            <a:prstDash val="solid"/>
            <a:round/>
            <a:headEnd type="none" w="med" len="med"/>
            <a:tailEnd type="none" w="med" len="med"/>
          </a:ln>
          <a:effectLst/>
        </p:spPr>
        <p:txBody>
          <a:bodyPr/>
          <a:lstStyle/>
          <a:p>
            <a:pPr eaLnBrk="1" hangingPunct="1">
              <a:buFont typeface="Arial" pitchFamily="34" charset="0"/>
              <a:buNone/>
              <a:defRPr/>
            </a:pPr>
            <a:endParaRPr lang="zh-CN" altLang="en-US">
              <a:latin typeface="Arial" charset="0"/>
            </a:endParaRPr>
          </a:p>
        </p:txBody>
      </p:sp>
      <p:pic>
        <p:nvPicPr>
          <p:cNvPr id="10247" name="Picture 2" descr="C:\Documents and Settings\Administrator\桌面\小人.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225" y="969963"/>
            <a:ext cx="1323975"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矩形 9"/>
          <p:cNvSpPr/>
          <p:nvPr/>
        </p:nvSpPr>
        <p:spPr>
          <a:xfrm>
            <a:off x="1755775" y="1123950"/>
            <a:ext cx="1518364" cy="461665"/>
          </a:xfrm>
          <a:prstGeom prst="rect">
            <a:avLst/>
          </a:prstGeom>
        </p:spPr>
        <p:txBody>
          <a:bodyPr wrap="none">
            <a:spAutoFit/>
          </a:bodyPr>
          <a:lstStyle/>
          <a:p>
            <a:pPr>
              <a:defRPr/>
            </a:pPr>
            <a:r>
              <a:rPr lang="zh-CN" altLang="en-US" sz="2400" b="1" spc="200" dirty="0">
                <a:solidFill>
                  <a:srgbClr val="1369B2"/>
                </a:solidFill>
                <a:latin typeface="微软雅黑" pitchFamily="34" charset="-122"/>
                <a:ea typeface="微软雅黑" pitchFamily="34" charset="-122"/>
              </a:rPr>
              <a:t>案例实现</a:t>
            </a:r>
            <a:endParaRPr lang="en-US" altLang="zh-CN" sz="2400" b="1" spc="200" dirty="0">
              <a:solidFill>
                <a:srgbClr val="1369B2"/>
              </a:solidFill>
              <a:latin typeface="微软雅黑" pitchFamily="34" charset="-122"/>
              <a:ea typeface="微软雅黑" pitchFamily="34" charset="-122"/>
            </a:endParaRPr>
          </a:p>
        </p:txBody>
      </p:sp>
      <p:grpSp>
        <p:nvGrpSpPr>
          <p:cNvPr id="8" name="组合 30"/>
          <p:cNvGrpSpPr>
            <a:grpSpLocks/>
          </p:cNvGrpSpPr>
          <p:nvPr/>
        </p:nvGrpSpPr>
        <p:grpSpPr bwMode="auto">
          <a:xfrm>
            <a:off x="900113" y="1912938"/>
            <a:ext cx="4781550" cy="490537"/>
            <a:chOff x="900725" y="1985600"/>
            <a:chExt cx="4781618" cy="490537"/>
          </a:xfrm>
        </p:grpSpPr>
        <p:sp>
          <p:nvSpPr>
            <p:cNvPr id="9" name="圆角矩形 1"/>
            <p:cNvSpPr>
              <a:spLocks noChangeArrowheads="1"/>
            </p:cNvSpPr>
            <p:nvPr/>
          </p:nvSpPr>
          <p:spPr bwMode="auto">
            <a:xfrm>
              <a:off x="900725" y="1985600"/>
              <a:ext cx="4781618" cy="490537"/>
            </a:xfrm>
            <a:prstGeom prst="roundRect">
              <a:avLst>
                <a:gd name="adj" fmla="val 16667"/>
              </a:avLst>
            </a:prstGeom>
            <a:solidFill>
              <a:srgbClr val="6B81BB"/>
            </a:solidFill>
            <a:ln>
              <a:noFill/>
            </a:ln>
            <a:extLst>
              <a:ext uri="{91240B29-F687-4F45-9708-019B960494DF}">
                <a14:hiddenLine xmlns:a14="http://schemas.microsoft.com/office/drawing/2010/main" w="28575">
                  <a:solidFill>
                    <a:srgbClr val="000000"/>
                  </a:solidFill>
                  <a:round/>
                  <a:headEnd/>
                  <a:tailEnd/>
                </a14:hiddenLine>
              </a:ext>
            </a:extLst>
          </p:spPr>
          <p:txBody>
            <a:bodyPr/>
            <a:lstStyle/>
            <a:p>
              <a:pPr eaLnBrk="1" hangingPunct="1">
                <a:buFont typeface="Arial" pitchFamily="34" charset="0"/>
                <a:buNone/>
              </a:pPr>
              <a:endParaRPr lang="zh-CN" altLang="en-US"/>
            </a:p>
          </p:txBody>
        </p:sp>
        <p:sp>
          <p:nvSpPr>
            <p:cNvPr id="11" name="矩形 14"/>
            <p:cNvSpPr>
              <a:spLocks noChangeArrowheads="1"/>
            </p:cNvSpPr>
            <p:nvPr/>
          </p:nvSpPr>
          <p:spPr bwMode="auto">
            <a:xfrm>
              <a:off x="1358113" y="2037852"/>
              <a:ext cx="340886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2000" b="1" dirty="0">
                  <a:solidFill>
                    <a:schemeClr val="bg1"/>
                  </a:solidFill>
                  <a:latin typeface="微软雅黑" pitchFamily="34" charset="-122"/>
                  <a:ea typeface="微软雅黑" pitchFamily="34" charset="-122"/>
                </a:rPr>
                <a:t>4.  Driver</a:t>
              </a:r>
              <a:r>
                <a:rPr lang="zh-CN" altLang="en-US" sz="2000" b="1" dirty="0">
                  <a:solidFill>
                    <a:schemeClr val="bg1"/>
                  </a:solidFill>
                  <a:latin typeface="微软雅黑" pitchFamily="34" charset="-122"/>
                  <a:ea typeface="微软雅黑" pitchFamily="34" charset="-122"/>
                </a:rPr>
                <a:t>程序主类实现</a:t>
              </a:r>
            </a:p>
          </p:txBody>
        </p:sp>
      </p:grpSp>
      <p:grpSp>
        <p:nvGrpSpPr>
          <p:cNvPr id="2" name="组合 1"/>
          <p:cNvGrpSpPr/>
          <p:nvPr/>
        </p:nvGrpSpPr>
        <p:grpSpPr>
          <a:xfrm>
            <a:off x="900113" y="2835140"/>
            <a:ext cx="7531417" cy="2260735"/>
            <a:chOff x="900113" y="2691448"/>
            <a:chExt cx="7531417" cy="2457357"/>
          </a:xfrm>
        </p:grpSpPr>
        <p:sp>
          <p:nvSpPr>
            <p:cNvPr id="12" name="圆角矩形标注 11"/>
            <p:cNvSpPr/>
            <p:nvPr/>
          </p:nvSpPr>
          <p:spPr bwMode="auto">
            <a:xfrm>
              <a:off x="900113" y="2691448"/>
              <a:ext cx="7531417" cy="2457357"/>
            </a:xfrm>
            <a:prstGeom prst="wedgeRoundRectCallout">
              <a:avLst>
                <a:gd name="adj1" fmla="val -20008"/>
                <a:gd name="adj2" fmla="val -60642"/>
                <a:gd name="adj3" fmla="val 16667"/>
              </a:avLst>
            </a:prstGeom>
            <a:noFill/>
            <a:ln w="19050" cap="flat" cmpd="sng" algn="ctr">
              <a:solidFill>
                <a:schemeClr val="bg1">
                  <a:lumMod val="8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a:lstStyle>
              <a:defPPr>
                <a:defRPr lang="zh-CN"/>
              </a:defPPr>
              <a:lvl1pPr algn="l" rtl="0" eaLnBrk="0" fontAlgn="base" hangingPunct="0">
                <a:spcBef>
                  <a:spcPct val="0"/>
                </a:spcBef>
                <a:spcAft>
                  <a:spcPct val="0"/>
                </a:spcAft>
                <a:defRPr kern="1200">
                  <a:solidFill>
                    <a:schemeClr val="tx1"/>
                  </a:solidFill>
                  <a:latin typeface="Arial"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pPr eaLnBrk="1" hangingPunct="1">
                <a:buFont typeface="Arial" pitchFamily="34" charset="0"/>
                <a:buNone/>
                <a:defRPr/>
              </a:pPr>
              <a:endParaRPr lang="zh-CN" altLang="en-US">
                <a:latin typeface="Arial" charset="0"/>
              </a:endParaRPr>
            </a:p>
          </p:txBody>
        </p:sp>
        <p:sp>
          <p:nvSpPr>
            <p:cNvPr id="3" name="矩形 2"/>
            <p:cNvSpPr/>
            <p:nvPr/>
          </p:nvSpPr>
          <p:spPr>
            <a:xfrm>
              <a:off x="1074420" y="2948558"/>
              <a:ext cx="7279481" cy="2060307"/>
            </a:xfrm>
            <a:prstGeom prst="rect">
              <a:avLst/>
            </a:prstGeom>
          </p:spPr>
          <p:txBody>
            <a:bodyPr wrap="square">
              <a:spAutoFit/>
            </a:bodyPr>
            <a:lstStyle/>
            <a:p>
              <a:pPr indent="457200" algn="just">
                <a:lnSpc>
                  <a:spcPct val="150000"/>
                </a:lnSpc>
              </a:pPr>
              <a:r>
                <a:rPr lang="zh-CN" altLang="en-US" sz="1600" dirty="0">
                  <a:latin typeface="微软雅黑" pitchFamily="34" charset="-122"/>
                  <a:ea typeface="微软雅黑" pitchFamily="34" charset="-122"/>
                </a:rPr>
                <a:t>编写</a:t>
              </a:r>
              <a:r>
                <a:rPr lang="en-US" altLang="zh-CN" sz="1600" dirty="0">
                  <a:latin typeface="微软雅黑" pitchFamily="34" charset="-122"/>
                  <a:ea typeface="微软雅黑" pitchFamily="34" charset="-122"/>
                </a:rPr>
                <a:t>MapReduce</a:t>
              </a:r>
              <a:r>
                <a:rPr lang="zh-CN" altLang="en-US" sz="1600" dirty="0">
                  <a:latin typeface="微软雅黑" pitchFamily="34" charset="-122"/>
                  <a:ea typeface="微软雅黑" pitchFamily="34" charset="-122"/>
                </a:rPr>
                <a:t>程序运行主类</a:t>
              </a:r>
              <a:r>
                <a:rPr lang="en-US" altLang="zh-CN" sz="1600" dirty="0">
                  <a:latin typeface="微软雅黑" pitchFamily="34" charset="-122"/>
                  <a:ea typeface="微软雅黑" pitchFamily="34" charset="-122"/>
                </a:rPr>
                <a:t>InvertedIndexDriver</a:t>
              </a:r>
              <a:r>
                <a:rPr lang="zh-CN" altLang="en-US" sz="1600" dirty="0">
                  <a:latin typeface="微软雅黑" pitchFamily="34" charset="-122"/>
                  <a:ea typeface="微软雅黑" pitchFamily="34" charset="-122"/>
                </a:rPr>
                <a:t>，主要用于设置</a:t>
              </a:r>
              <a:r>
                <a:rPr lang="en-US" altLang="zh-CN" sz="1600" dirty="0">
                  <a:latin typeface="微软雅黑" pitchFamily="34" charset="-122"/>
                  <a:ea typeface="微软雅黑" pitchFamily="34" charset="-122"/>
                </a:rPr>
                <a:t>MapReduce</a:t>
              </a:r>
              <a:r>
                <a:rPr lang="zh-CN" altLang="en-US" sz="1600" dirty="0">
                  <a:latin typeface="微软雅黑" pitchFamily="34" charset="-122"/>
                  <a:ea typeface="微软雅黑" pitchFamily="34" charset="-122"/>
                </a:rPr>
                <a:t>工作任务的相关参数，由于本次演示的数据量较小，为了方便、快速进行案例演示，本案例采用了本地运行模式，指定的本地</a:t>
              </a:r>
              <a:r>
                <a:rPr lang="en-US" altLang="zh-CN" sz="1600" dirty="0">
                  <a:latin typeface="微软雅黑" pitchFamily="34" charset="-122"/>
                  <a:ea typeface="微软雅黑" pitchFamily="34" charset="-122"/>
                </a:rPr>
                <a:t>D:\\InvertedIndex\\input</a:t>
              </a:r>
              <a:r>
                <a:rPr lang="zh-CN" altLang="en-US" sz="1600" dirty="0">
                  <a:latin typeface="微软雅黑" pitchFamily="34" charset="-122"/>
                  <a:ea typeface="微软雅黑" pitchFamily="34" charset="-122"/>
                </a:rPr>
                <a:t>目录下的源文件（需要提前准备）实现倒排索引，并将结果输入到本地</a:t>
              </a:r>
              <a:r>
                <a:rPr lang="en-US" altLang="zh-CN" sz="1600" dirty="0">
                  <a:latin typeface="微软雅黑" pitchFamily="34" charset="-122"/>
                  <a:ea typeface="微软雅黑" pitchFamily="34" charset="-122"/>
                </a:rPr>
                <a:t>D:\\InvertedIndex\\output</a:t>
              </a:r>
              <a:r>
                <a:rPr lang="zh-CN" altLang="en-US" sz="1600" dirty="0">
                  <a:latin typeface="微软雅黑" pitchFamily="34" charset="-122"/>
                  <a:ea typeface="微软雅黑" pitchFamily="34" charset="-122"/>
                </a:rPr>
                <a:t>目录下。</a:t>
              </a:r>
              <a:endParaRPr lang="zh-CN" altLang="zh-CN" sz="1600" dirty="0">
                <a:latin typeface="微软雅黑" pitchFamily="34" charset="-122"/>
                <a:ea typeface="微软雅黑" pitchFamily="34" charset="-122"/>
              </a:endParaRPr>
            </a:p>
          </p:txBody>
        </p:sp>
      </p:grpSp>
      <p:pic>
        <p:nvPicPr>
          <p:cNvPr id="23556" name="Picture 4" descr="https://timgsa.baidu.com/timg?image&amp;quality=80&amp;size=b9999_10000&amp;sec=1553764787053&amp;di=63201b69439172d2f26edff5c9a921d9&amp;imgtype=0&amp;src=http%3A%2F%2Fscimg.jb51.net%2Fallimg%2F150701%2F14-150F11I343I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90870" y="4516108"/>
            <a:ext cx="1578710" cy="2006176"/>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91020650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3556"/>
                                        </p:tgtEl>
                                        <p:attrNameLst>
                                          <p:attrName>style.visibility</p:attrName>
                                        </p:attrNameLst>
                                      </p:cBhvr>
                                      <p:to>
                                        <p:strVal val="visible"/>
                                      </p:to>
                                    </p:set>
                                    <p:anim calcmode="lin" valueType="num">
                                      <p:cBhvr>
                                        <p:cTn id="7" dur="500" fill="hold"/>
                                        <p:tgtEl>
                                          <p:spTgt spid="23556"/>
                                        </p:tgtEl>
                                        <p:attrNameLst>
                                          <p:attrName>ppt_w</p:attrName>
                                        </p:attrNameLst>
                                      </p:cBhvr>
                                      <p:tavLst>
                                        <p:tav tm="0">
                                          <p:val>
                                            <p:fltVal val="0"/>
                                          </p:val>
                                        </p:tav>
                                        <p:tav tm="100000">
                                          <p:val>
                                            <p:strVal val="#ppt_w"/>
                                          </p:val>
                                        </p:tav>
                                      </p:tavLst>
                                    </p:anim>
                                    <p:anim calcmode="lin" valueType="num">
                                      <p:cBhvr>
                                        <p:cTn id="8" dur="500" fill="hold"/>
                                        <p:tgtEl>
                                          <p:spTgt spid="23556"/>
                                        </p:tgtEl>
                                        <p:attrNameLst>
                                          <p:attrName>ppt_h</p:attrName>
                                        </p:attrNameLst>
                                      </p:cBhvr>
                                      <p:tavLst>
                                        <p:tav tm="0">
                                          <p:val>
                                            <p:fltVal val="0"/>
                                          </p:val>
                                        </p:tav>
                                        <p:tav tm="100000">
                                          <p:val>
                                            <p:strVal val="#ppt_h"/>
                                          </p:val>
                                        </p:tav>
                                      </p:tavLst>
                                    </p:anim>
                                    <p:animEffect transition="in" filter="fade">
                                      <p:cBhvr>
                                        <p:cTn id="9" dur="500"/>
                                        <p:tgtEl>
                                          <p:spTgt spid="23556"/>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up)">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1"/>
          <p:cNvSpPr>
            <a:spLocks noChangeArrowheads="1"/>
          </p:cNvSpPr>
          <p:nvPr/>
        </p:nvSpPr>
        <p:spPr bwMode="auto">
          <a:xfrm>
            <a:off x="1778000" y="153988"/>
            <a:ext cx="5148263" cy="765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marL="571500" indent="-571500" eaLnBrk="1" hangingPunct="1">
              <a:buFont typeface="Wingdings" pitchFamily="2" charset="2"/>
              <a:buNone/>
            </a:pPr>
            <a:r>
              <a:rPr lang="en-US" altLang="zh-CN" sz="3600">
                <a:solidFill>
                  <a:srgbClr val="1369B2"/>
                </a:solidFill>
                <a:sym typeface="Wingdings" pitchFamily="2" charset="2"/>
              </a:rPr>
              <a:t></a:t>
            </a:r>
            <a:r>
              <a:rPr lang="zh-CN" altLang="en-US" sz="3600" b="1">
                <a:solidFill>
                  <a:srgbClr val="1369B2"/>
                </a:solidFill>
                <a:latin typeface="微软雅黑" pitchFamily="34" charset="-122"/>
                <a:ea typeface="微软雅黑" pitchFamily="34" charset="-122"/>
                <a:sym typeface="宋体" pitchFamily="2" charset="-122"/>
              </a:rPr>
              <a:t> 目录</a:t>
            </a:r>
          </a:p>
        </p:txBody>
      </p:sp>
      <p:grpSp>
        <p:nvGrpSpPr>
          <p:cNvPr id="4100" name="组合 1"/>
          <p:cNvGrpSpPr>
            <a:grpSpLocks/>
          </p:cNvGrpSpPr>
          <p:nvPr/>
        </p:nvGrpSpPr>
        <p:grpSpPr bwMode="auto">
          <a:xfrm>
            <a:off x="1849438" y="1258888"/>
            <a:ext cx="4893739" cy="952500"/>
            <a:chOff x="2030063" y="1631469"/>
            <a:chExt cx="4893737" cy="952500"/>
          </a:xfrm>
        </p:grpSpPr>
        <p:grpSp>
          <p:nvGrpSpPr>
            <p:cNvPr id="4120" name="4.1"/>
            <p:cNvGrpSpPr>
              <a:grpSpLocks/>
            </p:cNvGrpSpPr>
            <p:nvPr/>
          </p:nvGrpSpPr>
          <p:grpSpPr bwMode="auto">
            <a:xfrm>
              <a:off x="2030063" y="1631469"/>
              <a:ext cx="4893737" cy="952500"/>
              <a:chOff x="1711766" y="1263306"/>
              <a:chExt cx="4893923" cy="952284"/>
            </a:xfrm>
          </p:grpSpPr>
          <p:grpSp>
            <p:nvGrpSpPr>
              <p:cNvPr id="4122" name="组合 29"/>
              <p:cNvGrpSpPr>
                <a:grpSpLocks/>
              </p:cNvGrpSpPr>
              <p:nvPr/>
            </p:nvGrpSpPr>
            <p:grpSpPr bwMode="auto">
              <a:xfrm rot="-12767">
                <a:off x="1711766" y="1263306"/>
                <a:ext cx="896507" cy="952284"/>
                <a:chOff x="1936620" y="1275606"/>
                <a:chExt cx="1313916" cy="1728192"/>
              </a:xfrm>
            </p:grpSpPr>
            <p:grpSp>
              <p:nvGrpSpPr>
                <p:cNvPr id="4125" name="组合 31"/>
                <p:cNvGrpSpPr>
                  <a:grpSpLocks/>
                </p:cNvGrpSpPr>
                <p:nvPr/>
              </p:nvGrpSpPr>
              <p:grpSpPr bwMode="auto">
                <a:xfrm>
                  <a:off x="1936620" y="1275606"/>
                  <a:ext cx="1296142" cy="1728192"/>
                  <a:chOff x="1907704" y="1275606"/>
                  <a:chExt cx="1296142" cy="1728192"/>
                </a:xfrm>
              </p:grpSpPr>
              <p:sp>
                <p:nvSpPr>
                  <p:cNvPr id="65" name="圆角矩形 64"/>
                  <p:cNvSpPr/>
                  <p:nvPr/>
                </p:nvSpPr>
                <p:spPr>
                  <a:xfrm>
                    <a:off x="1907704" y="1275564"/>
                    <a:ext cx="1295982" cy="1728192"/>
                  </a:xfrm>
                  <a:prstGeom prst="roundRect">
                    <a:avLst/>
                  </a:prstGeom>
                  <a:solidFill>
                    <a:srgbClr val="1369B2"/>
                  </a:solidFill>
                  <a:ln w="25400" cap="flat" cmpd="sng" algn="ctr">
                    <a:noFill/>
                    <a:prstDash val="solid"/>
                  </a:ln>
                  <a:effectLst>
                    <a:outerShdw blurRad="76200" dir="13500000" sy="23000" kx="1200000" algn="br" rotWithShape="0">
                      <a:prstClr val="black">
                        <a:alpha val="20000"/>
                      </a:prstClr>
                    </a:outerShdw>
                  </a:effectLst>
                </p:spPr>
                <p:txBody>
                  <a:bodyPr anchor="ctr"/>
                  <a:lstStyle/>
                  <a:p>
                    <a:pPr algn="ctr" eaLnBrk="1" fontAlgn="auto" hangingPunct="1">
                      <a:spcBef>
                        <a:spcPts val="0"/>
                      </a:spcBef>
                      <a:spcAft>
                        <a:spcPts val="0"/>
                      </a:spcAft>
                      <a:defRPr/>
                    </a:pPr>
                    <a:r>
                      <a:rPr lang="en-US" altLang="zh-CN" sz="3600" b="1" kern="0" dirty="0">
                        <a:solidFill>
                          <a:prstClr val="white"/>
                        </a:solidFill>
                        <a:latin typeface="Cambria Math" panose="02040503050406030204" pitchFamily="18" charset="0"/>
                        <a:ea typeface="汉仪综艺体简" panose="02010609000101010101" pitchFamily="49" charset="-122"/>
                      </a:rPr>
                      <a:t>4.5</a:t>
                    </a:r>
                    <a:endParaRPr lang="zh-CN" altLang="en-US" sz="3600" b="1" kern="0" dirty="0">
                      <a:solidFill>
                        <a:prstClr val="white"/>
                      </a:solidFill>
                      <a:latin typeface="Cambria Math" panose="02040503050406030204" pitchFamily="18" charset="0"/>
                      <a:ea typeface="汉仪综艺体简" panose="02010609000101010101" pitchFamily="49" charset="-122"/>
                    </a:endParaRPr>
                  </a:p>
                </p:txBody>
              </p:sp>
              <p:sp>
                <p:nvSpPr>
                  <p:cNvPr id="66" name="圆角矩形 65"/>
                  <p:cNvSpPr/>
                  <p:nvPr/>
                </p:nvSpPr>
                <p:spPr>
                  <a:xfrm>
                    <a:off x="1961218" y="1347571"/>
                    <a:ext cx="1188955" cy="1584176"/>
                  </a:xfrm>
                  <a:prstGeom prst="roundRect">
                    <a:avLst/>
                  </a:prstGeom>
                  <a:noFill/>
                  <a:ln w="15875" cap="flat" cmpd="sng" algn="ctr">
                    <a:solidFill>
                      <a:sysClr val="window" lastClr="FFFFFF"/>
                    </a:solidFill>
                    <a:prstDash val="solid"/>
                  </a:ln>
                  <a:effectLst/>
                </p:spPr>
                <p:txBody>
                  <a:bodyPr anchor="ctr"/>
                  <a:lstStyle/>
                  <a:p>
                    <a:pPr algn="ctr" eaLnBrk="1" fontAlgn="auto" hangingPunct="1">
                      <a:spcBef>
                        <a:spcPts val="0"/>
                      </a:spcBef>
                      <a:spcAft>
                        <a:spcPts val="0"/>
                      </a:spcAft>
                      <a:defRPr/>
                    </a:pPr>
                    <a:endParaRPr lang="zh-CN" altLang="en-US" b="1" kern="0">
                      <a:solidFill>
                        <a:prstClr val="white"/>
                      </a:solidFill>
                      <a:latin typeface="Cambria Math" panose="02040503050406030204" pitchFamily="18" charset="0"/>
                      <a:ea typeface="汉仪综艺体简" panose="02010609000101010101" pitchFamily="49" charset="-122"/>
                    </a:endParaRPr>
                  </a:p>
                </p:txBody>
              </p:sp>
            </p:grpSp>
            <p:sp>
              <p:nvSpPr>
                <p:cNvPr id="64" name="圆角矩形 5"/>
                <p:cNvSpPr/>
                <p:nvPr/>
              </p:nvSpPr>
              <p:spPr>
                <a:xfrm>
                  <a:off x="1956484" y="2030297"/>
                  <a:ext cx="1293656" cy="936103"/>
                </a:xfrm>
                <a:custGeom>
                  <a:avLst/>
                  <a:gdLst/>
                  <a:ahLst/>
                  <a:cxnLst/>
                  <a:rect l="l" t="t" r="r" b="b"/>
                  <a:pathLst>
                    <a:path w="1292867" h="936362">
                      <a:moveTo>
                        <a:pt x="0" y="0"/>
                      </a:moveTo>
                      <a:lnTo>
                        <a:pt x="1292867" y="752847"/>
                      </a:lnTo>
                      <a:cubicBezTo>
                        <a:pt x="1277961" y="856795"/>
                        <a:pt x="1188330" y="936362"/>
                        <a:pt x="1080116" y="936362"/>
                      </a:cubicBezTo>
                      <a:lnTo>
                        <a:pt x="216028" y="936362"/>
                      </a:lnTo>
                      <a:cubicBezTo>
                        <a:pt x="96719" y="936362"/>
                        <a:pt x="0" y="839643"/>
                        <a:pt x="0" y="720334"/>
                      </a:cubicBezTo>
                      <a:close/>
                    </a:path>
                  </a:pathLst>
                </a:custGeom>
                <a:solidFill>
                  <a:sysClr val="window" lastClr="FFFFFF">
                    <a:alpha val="43000"/>
                  </a:sysClr>
                </a:solidFill>
                <a:ln w="25400" cap="flat" cmpd="sng" algn="ctr">
                  <a:noFill/>
                  <a:prstDash val="solid"/>
                </a:ln>
                <a:effectLst/>
              </p:spPr>
              <p:txBody>
                <a:bodyPr anchor="ctr"/>
                <a:lstStyle/>
                <a:p>
                  <a:pPr algn="ctr" eaLnBrk="1" fontAlgn="auto" hangingPunct="1">
                    <a:spcBef>
                      <a:spcPts val="0"/>
                    </a:spcBef>
                    <a:spcAft>
                      <a:spcPts val="0"/>
                    </a:spcAft>
                    <a:defRPr/>
                  </a:pPr>
                  <a:endParaRPr lang="zh-CN" altLang="en-US" sz="6000" b="1" kern="0" dirty="0">
                    <a:solidFill>
                      <a:prstClr val="white"/>
                    </a:solidFill>
                    <a:latin typeface="Cambria Math" panose="02040503050406030204" pitchFamily="18" charset="0"/>
                    <a:ea typeface="汉仪综艺体简" panose="02010609000101010101" pitchFamily="49" charset="-122"/>
                  </a:endParaRPr>
                </a:p>
              </p:txBody>
            </p:sp>
          </p:grpSp>
          <p:cxnSp>
            <p:nvCxnSpPr>
              <p:cNvPr id="61" name="直接连接符 60"/>
              <p:cNvCxnSpPr/>
              <p:nvPr/>
            </p:nvCxnSpPr>
            <p:spPr>
              <a:xfrm>
                <a:off x="2810357" y="1760080"/>
                <a:ext cx="3597410" cy="0"/>
              </a:xfrm>
              <a:prstGeom prst="line">
                <a:avLst/>
              </a:prstGeom>
              <a:noFill/>
              <a:ln w="3175" cap="flat" cmpd="sng" algn="ctr">
                <a:solidFill>
                  <a:schemeClr val="bg1">
                    <a:lumMod val="50000"/>
                  </a:schemeClr>
                </a:solidFill>
                <a:prstDash val="sysDot"/>
                <a:headEnd type="oval" w="sm" len="sm"/>
                <a:tailEnd type="oval" w="sm" len="sm"/>
              </a:ln>
              <a:effectLst/>
            </p:spPr>
          </p:cxnSp>
          <p:sp>
            <p:nvSpPr>
              <p:cNvPr id="4124" name="矩形 35"/>
              <p:cNvSpPr>
                <a:spLocks noChangeArrowheads="1"/>
              </p:cNvSpPr>
              <p:nvPr/>
            </p:nvSpPr>
            <p:spPr bwMode="auto">
              <a:xfrm>
                <a:off x="2825025" y="1286488"/>
                <a:ext cx="3780664" cy="461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400" dirty="0">
                    <a:solidFill>
                      <a:srgbClr val="1369B2"/>
                    </a:solidFill>
                    <a:latin typeface="微软雅黑" pitchFamily="34" charset="-122"/>
                    <a:ea typeface="微软雅黑" pitchFamily="34" charset="-122"/>
                  </a:rPr>
                  <a:t>MapReduce</a:t>
                </a:r>
                <a:r>
                  <a:rPr lang="zh-CN" altLang="en-US" sz="2400" dirty="0">
                    <a:solidFill>
                      <a:srgbClr val="1369B2"/>
                    </a:solidFill>
                    <a:latin typeface="微软雅黑" pitchFamily="34" charset="-122"/>
                    <a:ea typeface="微软雅黑" pitchFamily="34" charset="-122"/>
                  </a:rPr>
                  <a:t>性能优化策略</a:t>
                </a:r>
                <a:endParaRPr lang="en-US" altLang="zh-CN" sz="2400" dirty="0">
                  <a:solidFill>
                    <a:srgbClr val="1369B2"/>
                  </a:solidFill>
                  <a:latin typeface="微软雅黑" pitchFamily="34" charset="-122"/>
                  <a:ea typeface="微软雅黑" pitchFamily="34" charset="-122"/>
                </a:endParaRPr>
              </a:p>
            </p:txBody>
          </p:sp>
        </p:grpSp>
        <p:sp>
          <p:nvSpPr>
            <p:cNvPr id="59" name="TextBox 126">
              <a:hlinkClick r:id="rId4" action="ppaction://hlinksldjump"/>
            </p:cNvPr>
            <p:cNvSpPr txBox="1">
              <a:spLocks noChangeArrowheads="1"/>
            </p:cNvSpPr>
            <p:nvPr/>
          </p:nvSpPr>
          <p:spPr bwMode="auto">
            <a:xfrm>
              <a:off x="3036538" y="2150581"/>
              <a:ext cx="352583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defRPr/>
              </a:pPr>
              <a:r>
                <a:rPr lang="en-US" altLang="zh-CN" u="sng" dirty="0">
                  <a:solidFill>
                    <a:schemeClr val="bg1">
                      <a:lumMod val="75000"/>
                    </a:schemeClr>
                  </a:solidFill>
                  <a:latin typeface="微软雅黑" pitchFamily="34" charset="-122"/>
                  <a:ea typeface="微软雅黑" pitchFamily="34" charset="-122"/>
                </a:rPr>
                <a:t>☞</a:t>
              </a:r>
              <a:r>
                <a:rPr lang="zh-CN" altLang="en-US" u="sng" dirty="0">
                  <a:solidFill>
                    <a:schemeClr val="bg1">
                      <a:lumMod val="75000"/>
                    </a:schemeClr>
                  </a:solidFill>
                  <a:latin typeface="微软雅黑" pitchFamily="34" charset="-122"/>
                  <a:ea typeface="微软雅黑" pitchFamily="34" charset="-122"/>
                </a:rPr>
                <a:t>点击查看本节相关知识点</a:t>
              </a:r>
            </a:p>
          </p:txBody>
        </p:sp>
      </p:grpSp>
      <p:grpSp>
        <p:nvGrpSpPr>
          <p:cNvPr id="4101" name="组合 3"/>
          <p:cNvGrpSpPr>
            <a:grpSpLocks/>
          </p:cNvGrpSpPr>
          <p:nvPr/>
        </p:nvGrpSpPr>
        <p:grpSpPr bwMode="auto">
          <a:xfrm>
            <a:off x="1849438" y="3759200"/>
            <a:ext cx="6169067" cy="952500"/>
            <a:chOff x="2030061" y="4092447"/>
            <a:chExt cx="6169029" cy="952500"/>
          </a:xfrm>
        </p:grpSpPr>
        <p:grpSp>
          <p:nvGrpSpPr>
            <p:cNvPr id="4111" name="4.1"/>
            <p:cNvGrpSpPr>
              <a:grpSpLocks/>
            </p:cNvGrpSpPr>
            <p:nvPr/>
          </p:nvGrpSpPr>
          <p:grpSpPr bwMode="auto">
            <a:xfrm>
              <a:off x="2030061" y="4092447"/>
              <a:ext cx="6169029" cy="952500"/>
              <a:chOff x="1711764" y="1263306"/>
              <a:chExt cx="6169260" cy="952284"/>
            </a:xfrm>
          </p:grpSpPr>
          <p:grpSp>
            <p:nvGrpSpPr>
              <p:cNvPr id="4113" name="组合 29"/>
              <p:cNvGrpSpPr>
                <a:grpSpLocks/>
              </p:cNvGrpSpPr>
              <p:nvPr/>
            </p:nvGrpSpPr>
            <p:grpSpPr bwMode="auto">
              <a:xfrm rot="-12767">
                <a:off x="1711764" y="1263306"/>
                <a:ext cx="896498" cy="952284"/>
                <a:chOff x="1936620" y="1275606"/>
                <a:chExt cx="1313905" cy="1728192"/>
              </a:xfrm>
            </p:grpSpPr>
            <p:grpSp>
              <p:nvGrpSpPr>
                <p:cNvPr id="4116" name="组合 31"/>
                <p:cNvGrpSpPr>
                  <a:grpSpLocks/>
                </p:cNvGrpSpPr>
                <p:nvPr/>
              </p:nvGrpSpPr>
              <p:grpSpPr bwMode="auto">
                <a:xfrm>
                  <a:off x="1936620" y="1275606"/>
                  <a:ext cx="1296142" cy="1728192"/>
                  <a:chOff x="1907704" y="1275606"/>
                  <a:chExt cx="1296142" cy="1728192"/>
                </a:xfrm>
              </p:grpSpPr>
              <p:sp>
                <p:nvSpPr>
                  <p:cNvPr id="79" name="圆角矩形 78"/>
                  <p:cNvSpPr/>
                  <p:nvPr/>
                </p:nvSpPr>
                <p:spPr>
                  <a:xfrm>
                    <a:off x="1907704" y="1275564"/>
                    <a:ext cx="1295978" cy="1728192"/>
                  </a:xfrm>
                  <a:prstGeom prst="roundRect">
                    <a:avLst/>
                  </a:prstGeom>
                  <a:solidFill>
                    <a:srgbClr val="1369B2"/>
                  </a:solidFill>
                  <a:ln w="25400" cap="flat" cmpd="sng" algn="ctr">
                    <a:noFill/>
                    <a:prstDash val="solid"/>
                  </a:ln>
                  <a:effectLst>
                    <a:outerShdw blurRad="76200" dir="13500000" sy="23000" kx="1200000" algn="br" rotWithShape="0">
                      <a:prstClr val="black">
                        <a:alpha val="20000"/>
                      </a:prstClr>
                    </a:outerShdw>
                  </a:effectLst>
                </p:spPr>
                <p:txBody>
                  <a:bodyPr anchor="ctr"/>
                  <a:lstStyle/>
                  <a:p>
                    <a:pPr algn="ctr" eaLnBrk="1" fontAlgn="auto" hangingPunct="1">
                      <a:spcBef>
                        <a:spcPts val="0"/>
                      </a:spcBef>
                      <a:spcAft>
                        <a:spcPts val="0"/>
                      </a:spcAft>
                      <a:defRPr/>
                    </a:pPr>
                    <a:r>
                      <a:rPr lang="en-US" altLang="zh-CN" sz="3600" b="1" kern="0" dirty="0">
                        <a:solidFill>
                          <a:prstClr val="white"/>
                        </a:solidFill>
                        <a:latin typeface="Cambria Math" panose="02040503050406030204" pitchFamily="18" charset="0"/>
                        <a:ea typeface="汉仪综艺体简" panose="02010609000101010101" pitchFamily="49" charset="-122"/>
                      </a:rPr>
                      <a:t>4.7</a:t>
                    </a:r>
                    <a:endParaRPr lang="zh-CN" altLang="en-US" sz="3600" b="1" kern="0" dirty="0">
                      <a:solidFill>
                        <a:prstClr val="white"/>
                      </a:solidFill>
                      <a:latin typeface="Cambria Math" panose="02040503050406030204" pitchFamily="18" charset="0"/>
                      <a:ea typeface="汉仪综艺体简" panose="02010609000101010101" pitchFamily="49" charset="-122"/>
                    </a:endParaRPr>
                  </a:p>
                </p:txBody>
              </p:sp>
              <p:sp>
                <p:nvSpPr>
                  <p:cNvPr id="80" name="圆角矩形 79"/>
                  <p:cNvSpPr/>
                  <p:nvPr/>
                </p:nvSpPr>
                <p:spPr>
                  <a:xfrm>
                    <a:off x="1961218" y="1347573"/>
                    <a:ext cx="1188951" cy="1584176"/>
                  </a:xfrm>
                  <a:prstGeom prst="roundRect">
                    <a:avLst/>
                  </a:prstGeom>
                  <a:noFill/>
                  <a:ln w="15875" cap="flat" cmpd="sng" algn="ctr">
                    <a:solidFill>
                      <a:sysClr val="window" lastClr="FFFFFF"/>
                    </a:solidFill>
                    <a:prstDash val="solid"/>
                  </a:ln>
                  <a:effectLst/>
                </p:spPr>
                <p:txBody>
                  <a:bodyPr anchor="ctr"/>
                  <a:lstStyle/>
                  <a:p>
                    <a:pPr algn="ctr" eaLnBrk="1" fontAlgn="auto" hangingPunct="1">
                      <a:spcBef>
                        <a:spcPts val="0"/>
                      </a:spcBef>
                      <a:spcAft>
                        <a:spcPts val="0"/>
                      </a:spcAft>
                      <a:defRPr/>
                    </a:pPr>
                    <a:endParaRPr lang="zh-CN" altLang="en-US" b="1" kern="0">
                      <a:solidFill>
                        <a:prstClr val="white"/>
                      </a:solidFill>
                      <a:latin typeface="Cambria Math" panose="02040503050406030204" pitchFamily="18" charset="0"/>
                      <a:ea typeface="汉仪综艺体简" panose="02010609000101010101" pitchFamily="49" charset="-122"/>
                    </a:endParaRPr>
                  </a:p>
                </p:txBody>
              </p:sp>
            </p:grpSp>
            <p:sp>
              <p:nvSpPr>
                <p:cNvPr id="78" name="圆角矩形 5"/>
                <p:cNvSpPr/>
                <p:nvPr/>
              </p:nvSpPr>
              <p:spPr>
                <a:xfrm>
                  <a:off x="1956484" y="2030297"/>
                  <a:ext cx="1293651" cy="936105"/>
                </a:xfrm>
                <a:custGeom>
                  <a:avLst/>
                  <a:gdLst/>
                  <a:ahLst/>
                  <a:cxnLst/>
                  <a:rect l="l" t="t" r="r" b="b"/>
                  <a:pathLst>
                    <a:path w="1292867" h="936362">
                      <a:moveTo>
                        <a:pt x="0" y="0"/>
                      </a:moveTo>
                      <a:lnTo>
                        <a:pt x="1292867" y="752847"/>
                      </a:lnTo>
                      <a:cubicBezTo>
                        <a:pt x="1277961" y="856795"/>
                        <a:pt x="1188330" y="936362"/>
                        <a:pt x="1080116" y="936362"/>
                      </a:cubicBezTo>
                      <a:lnTo>
                        <a:pt x="216028" y="936362"/>
                      </a:lnTo>
                      <a:cubicBezTo>
                        <a:pt x="96719" y="936362"/>
                        <a:pt x="0" y="839643"/>
                        <a:pt x="0" y="720334"/>
                      </a:cubicBezTo>
                      <a:close/>
                    </a:path>
                  </a:pathLst>
                </a:custGeom>
                <a:solidFill>
                  <a:sysClr val="window" lastClr="FFFFFF">
                    <a:alpha val="43000"/>
                  </a:sysClr>
                </a:solidFill>
                <a:ln w="25400" cap="flat" cmpd="sng" algn="ctr">
                  <a:noFill/>
                  <a:prstDash val="solid"/>
                </a:ln>
                <a:effectLst/>
              </p:spPr>
              <p:txBody>
                <a:bodyPr anchor="ctr"/>
                <a:lstStyle/>
                <a:p>
                  <a:pPr algn="ctr" eaLnBrk="1" fontAlgn="auto" hangingPunct="1">
                    <a:spcBef>
                      <a:spcPts val="0"/>
                    </a:spcBef>
                    <a:spcAft>
                      <a:spcPts val="0"/>
                    </a:spcAft>
                    <a:defRPr/>
                  </a:pPr>
                  <a:endParaRPr lang="zh-CN" altLang="en-US" sz="6000" b="1" kern="0" dirty="0">
                    <a:solidFill>
                      <a:prstClr val="white"/>
                    </a:solidFill>
                    <a:latin typeface="Cambria Math" panose="02040503050406030204" pitchFamily="18" charset="0"/>
                    <a:ea typeface="汉仪综艺体简" panose="02010609000101010101" pitchFamily="49" charset="-122"/>
                  </a:endParaRPr>
                </a:p>
              </p:txBody>
            </p:sp>
          </p:grpSp>
          <p:cxnSp>
            <p:nvCxnSpPr>
              <p:cNvPr id="75" name="直接连接符 74"/>
              <p:cNvCxnSpPr/>
              <p:nvPr/>
            </p:nvCxnSpPr>
            <p:spPr>
              <a:xfrm>
                <a:off x="2810349" y="1760081"/>
                <a:ext cx="4992208" cy="0"/>
              </a:xfrm>
              <a:prstGeom prst="line">
                <a:avLst/>
              </a:prstGeom>
              <a:noFill/>
              <a:ln w="3175" cap="flat" cmpd="sng" algn="ctr">
                <a:solidFill>
                  <a:schemeClr val="bg1">
                    <a:lumMod val="50000"/>
                  </a:schemeClr>
                </a:solidFill>
                <a:prstDash val="sysDot"/>
                <a:headEnd type="oval" w="sm" len="sm"/>
                <a:tailEnd type="oval" w="sm" len="sm"/>
              </a:ln>
              <a:effectLst/>
            </p:spPr>
          </p:cxnSp>
          <p:sp>
            <p:nvSpPr>
              <p:cNvPr id="4115" name="矩形 35"/>
              <p:cNvSpPr>
                <a:spLocks noChangeArrowheads="1"/>
              </p:cNvSpPr>
              <p:nvPr/>
            </p:nvSpPr>
            <p:spPr bwMode="auto">
              <a:xfrm>
                <a:off x="2547025" y="1286488"/>
                <a:ext cx="5333999" cy="461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400" dirty="0">
                    <a:solidFill>
                      <a:srgbClr val="1369B2"/>
                    </a:solidFill>
                    <a:latin typeface="微软雅黑" pitchFamily="34" charset="-122"/>
                    <a:ea typeface="微软雅黑" pitchFamily="34" charset="-122"/>
                  </a:rPr>
                  <a:t>   MapReduce</a:t>
                </a:r>
                <a:r>
                  <a:rPr lang="zh-CN" altLang="en-US" sz="2400" dirty="0">
                    <a:solidFill>
                      <a:srgbClr val="1369B2"/>
                    </a:solidFill>
                    <a:latin typeface="微软雅黑" pitchFamily="34" charset="-122"/>
                    <a:ea typeface="微软雅黑" pitchFamily="34" charset="-122"/>
                  </a:rPr>
                  <a:t>经典案例</a:t>
                </a:r>
                <a:r>
                  <a:rPr lang="en-US" altLang="zh-CN" sz="2400" dirty="0">
                    <a:solidFill>
                      <a:srgbClr val="1369B2"/>
                    </a:solidFill>
                    <a:latin typeface="微软雅黑" pitchFamily="34" charset="-122"/>
                    <a:ea typeface="微软雅黑" pitchFamily="34" charset="-122"/>
                  </a:rPr>
                  <a:t>——</a:t>
                </a:r>
                <a:r>
                  <a:rPr lang="zh-CN" altLang="en-US" sz="2400" dirty="0">
                    <a:solidFill>
                      <a:srgbClr val="1369B2"/>
                    </a:solidFill>
                    <a:latin typeface="微软雅黑" pitchFamily="34" charset="-122"/>
                    <a:ea typeface="微软雅黑" pitchFamily="34" charset="-122"/>
                  </a:rPr>
                  <a:t>数据去重</a:t>
                </a:r>
              </a:p>
            </p:txBody>
          </p:sp>
        </p:grpSp>
        <p:sp>
          <p:nvSpPr>
            <p:cNvPr id="70" name="TextBox 126">
              <a:hlinkClick r:id="rId5" action="ppaction://hlinksldjump"/>
            </p:cNvPr>
            <p:cNvSpPr txBox="1">
              <a:spLocks noChangeArrowheads="1"/>
            </p:cNvSpPr>
            <p:nvPr/>
          </p:nvSpPr>
          <p:spPr bwMode="auto">
            <a:xfrm>
              <a:off x="3036530" y="4611560"/>
              <a:ext cx="352581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defRPr/>
              </a:pPr>
              <a:r>
                <a:rPr lang="en-US" altLang="zh-CN" u="sng" dirty="0">
                  <a:solidFill>
                    <a:schemeClr val="bg1">
                      <a:lumMod val="75000"/>
                    </a:schemeClr>
                  </a:solidFill>
                  <a:latin typeface="微软雅黑" pitchFamily="34" charset="-122"/>
                  <a:ea typeface="微软雅黑" pitchFamily="34" charset="-122"/>
                </a:rPr>
                <a:t>☞</a:t>
              </a:r>
              <a:r>
                <a:rPr lang="zh-CN" altLang="en-US" u="sng" dirty="0">
                  <a:solidFill>
                    <a:schemeClr val="bg1">
                      <a:lumMod val="75000"/>
                    </a:schemeClr>
                  </a:solidFill>
                  <a:latin typeface="微软雅黑" pitchFamily="34" charset="-122"/>
                  <a:ea typeface="微软雅黑" pitchFamily="34" charset="-122"/>
                </a:rPr>
                <a:t>点击查看本节相关知识点</a:t>
              </a:r>
            </a:p>
          </p:txBody>
        </p:sp>
      </p:grpSp>
      <p:grpSp>
        <p:nvGrpSpPr>
          <p:cNvPr id="4102" name="组合 2"/>
          <p:cNvGrpSpPr>
            <a:grpSpLocks/>
          </p:cNvGrpSpPr>
          <p:nvPr/>
        </p:nvGrpSpPr>
        <p:grpSpPr bwMode="auto">
          <a:xfrm>
            <a:off x="3083878" y="5045075"/>
            <a:ext cx="5585589" cy="954088"/>
            <a:chOff x="3250849" y="2900309"/>
            <a:chExt cx="5585591" cy="954087"/>
          </a:xfrm>
        </p:grpSpPr>
        <p:cxnSp>
          <p:nvCxnSpPr>
            <p:cNvPr id="33" name="直接连接符 32"/>
            <p:cNvCxnSpPr/>
            <p:nvPr/>
          </p:nvCxnSpPr>
          <p:spPr bwMode="auto">
            <a:xfrm>
              <a:off x="4373211" y="3403546"/>
              <a:ext cx="4349933" cy="0"/>
            </a:xfrm>
            <a:prstGeom prst="line">
              <a:avLst/>
            </a:prstGeom>
            <a:noFill/>
            <a:ln w="3175" cap="flat" cmpd="sng" algn="ctr">
              <a:solidFill>
                <a:schemeClr val="bg1">
                  <a:lumMod val="50000"/>
                </a:schemeClr>
              </a:solidFill>
              <a:prstDash val="sysDot"/>
              <a:headEnd type="oval" w="sm" len="sm"/>
              <a:tailEnd type="oval" w="sm" len="sm"/>
            </a:ln>
            <a:effectLst/>
          </p:spPr>
        </p:cxnSp>
        <p:sp>
          <p:nvSpPr>
            <p:cNvPr id="4104" name="矩形 36"/>
            <p:cNvSpPr>
              <a:spLocks noChangeArrowheads="1"/>
            </p:cNvSpPr>
            <p:nvPr/>
          </p:nvSpPr>
          <p:spPr bwMode="auto">
            <a:xfrm flipH="1">
              <a:off x="4131560" y="2900312"/>
              <a:ext cx="47048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400" dirty="0">
                  <a:solidFill>
                    <a:srgbClr val="1369B2"/>
                  </a:solidFill>
                  <a:latin typeface="微软雅黑" pitchFamily="34" charset="-122"/>
                  <a:ea typeface="微软雅黑" pitchFamily="34" charset="-122"/>
                </a:rPr>
                <a:t> MapReduce</a:t>
              </a:r>
              <a:r>
                <a:rPr lang="zh-CN" altLang="en-US" sz="2400" dirty="0">
                  <a:solidFill>
                    <a:srgbClr val="1369B2"/>
                  </a:solidFill>
                  <a:latin typeface="微软雅黑" pitchFamily="34" charset="-122"/>
                  <a:ea typeface="微软雅黑" pitchFamily="34" charset="-122"/>
                </a:rPr>
                <a:t>经典案例</a:t>
              </a:r>
              <a:r>
                <a:rPr lang="en-US" altLang="zh-CN" sz="2400" dirty="0">
                  <a:solidFill>
                    <a:srgbClr val="1369B2"/>
                  </a:solidFill>
                  <a:latin typeface="微软雅黑" pitchFamily="34" charset="-122"/>
                  <a:ea typeface="微软雅黑" pitchFamily="34" charset="-122"/>
                </a:rPr>
                <a:t>——TopN</a:t>
              </a:r>
              <a:endParaRPr lang="zh-CN" altLang="en-US" sz="2400" dirty="0">
                <a:solidFill>
                  <a:srgbClr val="1369B2"/>
                </a:solidFill>
                <a:latin typeface="微软雅黑" pitchFamily="34" charset="-122"/>
                <a:ea typeface="微软雅黑" pitchFamily="34" charset="-122"/>
              </a:endParaRPr>
            </a:p>
          </p:txBody>
        </p:sp>
        <p:grpSp>
          <p:nvGrpSpPr>
            <p:cNvPr id="4105" name="组合 111"/>
            <p:cNvGrpSpPr>
              <a:grpSpLocks/>
            </p:cNvGrpSpPr>
            <p:nvPr/>
          </p:nvGrpSpPr>
          <p:grpSpPr bwMode="auto">
            <a:xfrm rot="-12767">
              <a:off x="3250849" y="2900309"/>
              <a:ext cx="885714" cy="954087"/>
              <a:chOff x="1936620" y="1275606"/>
              <a:chExt cx="1298308" cy="1728192"/>
            </a:xfrm>
          </p:grpSpPr>
          <p:grpSp>
            <p:nvGrpSpPr>
              <p:cNvPr id="4107" name="组合 112"/>
              <p:cNvGrpSpPr>
                <a:grpSpLocks/>
              </p:cNvGrpSpPr>
              <p:nvPr/>
            </p:nvGrpSpPr>
            <p:grpSpPr bwMode="auto">
              <a:xfrm>
                <a:off x="1936620" y="1275606"/>
                <a:ext cx="1296142" cy="1728192"/>
                <a:chOff x="1907704" y="1275606"/>
                <a:chExt cx="1296142" cy="1728192"/>
              </a:xfrm>
            </p:grpSpPr>
            <p:sp>
              <p:nvSpPr>
                <p:cNvPr id="39" name="圆角矩形 38"/>
                <p:cNvSpPr/>
                <p:nvPr/>
              </p:nvSpPr>
              <p:spPr>
                <a:xfrm>
                  <a:off x="1907704" y="1275601"/>
                  <a:ext cx="1296143" cy="1728192"/>
                </a:xfrm>
                <a:prstGeom prst="roundRect">
                  <a:avLst/>
                </a:prstGeom>
                <a:solidFill>
                  <a:srgbClr val="1369B2"/>
                </a:solidFill>
                <a:ln w="25400" cap="flat" cmpd="sng" algn="ctr">
                  <a:noFill/>
                  <a:prstDash val="solid"/>
                </a:ln>
                <a:effectLst>
                  <a:outerShdw blurRad="76200" dir="13500000" sy="23000" kx="1200000" algn="br" rotWithShape="0">
                    <a:prstClr val="black">
                      <a:alpha val="20000"/>
                    </a:prstClr>
                  </a:outerShdw>
                </a:effectLst>
              </p:spPr>
              <p:txBody>
                <a:bodyPr anchor="ctr"/>
                <a:lstStyle/>
                <a:p>
                  <a:pPr algn="ctr" eaLnBrk="1" fontAlgn="auto" hangingPunct="1">
                    <a:spcBef>
                      <a:spcPts val="0"/>
                    </a:spcBef>
                    <a:spcAft>
                      <a:spcPts val="0"/>
                    </a:spcAft>
                    <a:defRPr/>
                  </a:pPr>
                  <a:r>
                    <a:rPr lang="en-US" altLang="zh-CN" sz="3600" b="1" kern="0" dirty="0">
                      <a:solidFill>
                        <a:prstClr val="white"/>
                      </a:solidFill>
                      <a:latin typeface="Cambria Math" panose="02040503050406030204" pitchFamily="18" charset="0"/>
                      <a:ea typeface="汉仪综艺体简" panose="02010609000101010101" pitchFamily="49" charset="-122"/>
                    </a:rPr>
                    <a:t>4.8</a:t>
                  </a:r>
                  <a:endParaRPr lang="zh-CN" altLang="en-US" sz="3600" b="1" kern="0" dirty="0">
                    <a:solidFill>
                      <a:prstClr val="white"/>
                    </a:solidFill>
                    <a:latin typeface="Cambria Math" panose="02040503050406030204" pitchFamily="18" charset="0"/>
                    <a:ea typeface="汉仪综艺体简" panose="02010609000101010101" pitchFamily="49" charset="-122"/>
                  </a:endParaRPr>
                </a:p>
              </p:txBody>
            </p:sp>
            <p:sp>
              <p:nvSpPr>
                <p:cNvPr id="40" name="圆角矩形 39"/>
                <p:cNvSpPr/>
                <p:nvPr/>
              </p:nvSpPr>
              <p:spPr>
                <a:xfrm>
                  <a:off x="1961224" y="1347490"/>
                  <a:ext cx="1189103" cy="1584414"/>
                </a:xfrm>
                <a:prstGeom prst="roundRect">
                  <a:avLst/>
                </a:prstGeom>
                <a:noFill/>
                <a:ln w="15875" cap="flat" cmpd="sng" algn="ctr">
                  <a:solidFill>
                    <a:sysClr val="window" lastClr="FFFFFF"/>
                  </a:solidFill>
                  <a:prstDash val="solid"/>
                </a:ln>
                <a:effectLst/>
              </p:spPr>
              <p:txBody>
                <a:bodyPr anchor="ctr"/>
                <a:lstStyle/>
                <a:p>
                  <a:pPr algn="ctr" eaLnBrk="1" fontAlgn="auto" hangingPunct="1">
                    <a:spcBef>
                      <a:spcPts val="0"/>
                    </a:spcBef>
                    <a:spcAft>
                      <a:spcPts val="0"/>
                    </a:spcAft>
                    <a:defRPr/>
                  </a:pPr>
                  <a:endParaRPr lang="zh-CN" altLang="en-US" b="1" kern="0">
                    <a:solidFill>
                      <a:prstClr val="white"/>
                    </a:solidFill>
                    <a:latin typeface="Cambria Math" panose="02040503050406030204" pitchFamily="18" charset="0"/>
                    <a:ea typeface="汉仪综艺体简" panose="02010609000101010101" pitchFamily="49" charset="-122"/>
                  </a:endParaRPr>
                </a:p>
              </p:txBody>
            </p:sp>
          </p:grpSp>
          <p:sp>
            <p:nvSpPr>
              <p:cNvPr id="38" name="圆角矩形 5"/>
              <p:cNvSpPr/>
              <p:nvPr/>
            </p:nvSpPr>
            <p:spPr>
              <a:xfrm>
                <a:off x="1937870" y="2028997"/>
                <a:ext cx="1296144" cy="937421"/>
              </a:xfrm>
              <a:custGeom>
                <a:avLst/>
                <a:gdLst/>
                <a:ahLst/>
                <a:cxnLst/>
                <a:rect l="l" t="t" r="r" b="b"/>
                <a:pathLst>
                  <a:path w="1292867" h="936362">
                    <a:moveTo>
                      <a:pt x="0" y="0"/>
                    </a:moveTo>
                    <a:lnTo>
                      <a:pt x="1292867" y="752847"/>
                    </a:lnTo>
                    <a:cubicBezTo>
                      <a:pt x="1277961" y="856795"/>
                      <a:pt x="1188330" y="936362"/>
                      <a:pt x="1080116" y="936362"/>
                    </a:cubicBezTo>
                    <a:lnTo>
                      <a:pt x="216028" y="936362"/>
                    </a:lnTo>
                    <a:cubicBezTo>
                      <a:pt x="96719" y="936362"/>
                      <a:pt x="0" y="839643"/>
                      <a:pt x="0" y="720334"/>
                    </a:cubicBezTo>
                    <a:close/>
                  </a:path>
                </a:pathLst>
              </a:custGeom>
              <a:solidFill>
                <a:sysClr val="window" lastClr="FFFFFF">
                  <a:alpha val="43000"/>
                </a:sysClr>
              </a:solidFill>
              <a:ln w="25400" cap="flat" cmpd="sng" algn="ctr">
                <a:noFill/>
                <a:prstDash val="solid"/>
              </a:ln>
              <a:effectLst/>
            </p:spPr>
            <p:txBody>
              <a:bodyPr anchor="ctr"/>
              <a:lstStyle/>
              <a:p>
                <a:pPr algn="ctr" eaLnBrk="1" fontAlgn="auto" hangingPunct="1">
                  <a:spcBef>
                    <a:spcPts val="0"/>
                  </a:spcBef>
                  <a:spcAft>
                    <a:spcPts val="0"/>
                  </a:spcAft>
                  <a:defRPr/>
                </a:pPr>
                <a:endParaRPr lang="zh-CN" altLang="en-US" sz="6000" b="1" kern="0" dirty="0">
                  <a:solidFill>
                    <a:prstClr val="white"/>
                  </a:solidFill>
                  <a:latin typeface="Cambria Math" panose="02040503050406030204" pitchFamily="18" charset="0"/>
                  <a:ea typeface="汉仪综艺体简" panose="02010609000101010101" pitchFamily="49" charset="-122"/>
                </a:endParaRPr>
              </a:p>
            </p:txBody>
          </p:sp>
        </p:grpSp>
        <p:sp>
          <p:nvSpPr>
            <p:cNvPr id="36" name="TextBox 126">
              <a:hlinkClick r:id="rId6" action="ppaction://hlinksldjump"/>
            </p:cNvPr>
            <p:cNvSpPr txBox="1">
              <a:spLocks noChangeArrowheads="1"/>
            </p:cNvSpPr>
            <p:nvPr/>
          </p:nvSpPr>
          <p:spPr bwMode="auto">
            <a:xfrm>
              <a:off x="4301774" y="3422596"/>
              <a:ext cx="33797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defRPr/>
              </a:pPr>
              <a:r>
                <a:rPr lang="en-US" altLang="zh-CN" u="sng" dirty="0">
                  <a:solidFill>
                    <a:schemeClr val="bg1">
                      <a:lumMod val="75000"/>
                    </a:schemeClr>
                  </a:solidFill>
                  <a:latin typeface="微软雅黑" pitchFamily="34" charset="-122"/>
                  <a:ea typeface="微软雅黑" pitchFamily="34" charset="-122"/>
                </a:rPr>
                <a:t>☞</a:t>
              </a:r>
              <a:r>
                <a:rPr lang="zh-CN" altLang="en-US" u="sng" dirty="0">
                  <a:solidFill>
                    <a:schemeClr val="bg1">
                      <a:lumMod val="75000"/>
                    </a:schemeClr>
                  </a:solidFill>
                  <a:latin typeface="微软雅黑" pitchFamily="34" charset="-122"/>
                  <a:ea typeface="微软雅黑" pitchFamily="34" charset="-122"/>
                </a:rPr>
                <a:t>点击查看本节相关知识点</a:t>
              </a:r>
            </a:p>
          </p:txBody>
        </p:sp>
      </p:grpSp>
      <p:grpSp>
        <p:nvGrpSpPr>
          <p:cNvPr id="41" name="组合 2"/>
          <p:cNvGrpSpPr>
            <a:grpSpLocks/>
          </p:cNvGrpSpPr>
          <p:nvPr/>
        </p:nvGrpSpPr>
        <p:grpSpPr bwMode="auto">
          <a:xfrm>
            <a:off x="3082289" y="2476499"/>
            <a:ext cx="5940430" cy="954088"/>
            <a:chOff x="3250848" y="2900308"/>
            <a:chExt cx="5940432" cy="954087"/>
          </a:xfrm>
        </p:grpSpPr>
        <p:cxnSp>
          <p:nvCxnSpPr>
            <p:cNvPr id="42" name="直接连接符 41"/>
            <p:cNvCxnSpPr/>
            <p:nvPr/>
          </p:nvCxnSpPr>
          <p:spPr bwMode="auto">
            <a:xfrm>
              <a:off x="4373212" y="3403546"/>
              <a:ext cx="4638903" cy="0"/>
            </a:xfrm>
            <a:prstGeom prst="line">
              <a:avLst/>
            </a:prstGeom>
            <a:noFill/>
            <a:ln w="3175" cap="flat" cmpd="sng" algn="ctr">
              <a:solidFill>
                <a:schemeClr val="bg1">
                  <a:lumMod val="50000"/>
                </a:schemeClr>
              </a:solidFill>
              <a:prstDash val="sysDot"/>
              <a:headEnd type="oval" w="sm" len="sm"/>
              <a:tailEnd type="oval" w="sm" len="sm"/>
            </a:ln>
            <a:effectLst/>
          </p:spPr>
        </p:cxnSp>
        <p:sp>
          <p:nvSpPr>
            <p:cNvPr id="43" name="矩形 36"/>
            <p:cNvSpPr>
              <a:spLocks noChangeArrowheads="1"/>
            </p:cNvSpPr>
            <p:nvPr/>
          </p:nvSpPr>
          <p:spPr bwMode="auto">
            <a:xfrm flipH="1">
              <a:off x="4131560" y="2900312"/>
              <a:ext cx="50597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400" dirty="0">
                  <a:solidFill>
                    <a:srgbClr val="1369B2"/>
                  </a:solidFill>
                  <a:latin typeface="微软雅黑" pitchFamily="34" charset="-122"/>
                  <a:ea typeface="微软雅黑" pitchFamily="34" charset="-122"/>
                </a:rPr>
                <a:t>MapReduce</a:t>
              </a:r>
              <a:r>
                <a:rPr lang="zh-CN" altLang="en-US" sz="2400" dirty="0">
                  <a:solidFill>
                    <a:srgbClr val="1369B2"/>
                  </a:solidFill>
                  <a:latin typeface="微软雅黑" pitchFamily="34" charset="-122"/>
                  <a:ea typeface="微软雅黑" pitchFamily="34" charset="-122"/>
                </a:rPr>
                <a:t>经典案例</a:t>
              </a:r>
              <a:r>
                <a:rPr lang="en-US" altLang="zh-CN" sz="2400" dirty="0">
                  <a:solidFill>
                    <a:srgbClr val="1369B2"/>
                  </a:solidFill>
                  <a:latin typeface="微软雅黑" pitchFamily="34" charset="-122"/>
                  <a:ea typeface="微软雅黑" pitchFamily="34" charset="-122"/>
                </a:rPr>
                <a:t>——</a:t>
              </a:r>
              <a:r>
                <a:rPr lang="zh-CN" altLang="en-US" sz="2400" dirty="0">
                  <a:solidFill>
                    <a:srgbClr val="1369B2"/>
                  </a:solidFill>
                  <a:latin typeface="微软雅黑" pitchFamily="34" charset="-122"/>
                  <a:ea typeface="微软雅黑" pitchFamily="34" charset="-122"/>
                </a:rPr>
                <a:t>倒排索引</a:t>
              </a:r>
            </a:p>
          </p:txBody>
        </p:sp>
        <p:grpSp>
          <p:nvGrpSpPr>
            <p:cNvPr id="44" name="组合 111"/>
            <p:cNvGrpSpPr>
              <a:grpSpLocks/>
            </p:cNvGrpSpPr>
            <p:nvPr/>
          </p:nvGrpSpPr>
          <p:grpSpPr bwMode="auto">
            <a:xfrm rot="-12767">
              <a:off x="3250848" y="2900308"/>
              <a:ext cx="885091" cy="954087"/>
              <a:chOff x="1936620" y="1275602"/>
              <a:chExt cx="1297395" cy="1728192"/>
            </a:xfrm>
          </p:grpSpPr>
          <p:grpSp>
            <p:nvGrpSpPr>
              <p:cNvPr id="46" name="组合 112"/>
              <p:cNvGrpSpPr>
                <a:grpSpLocks/>
              </p:cNvGrpSpPr>
              <p:nvPr/>
            </p:nvGrpSpPr>
            <p:grpSpPr bwMode="auto">
              <a:xfrm>
                <a:off x="1936620" y="1275602"/>
                <a:ext cx="1296145" cy="1728192"/>
                <a:chOff x="1907704" y="1275602"/>
                <a:chExt cx="1296145" cy="1728192"/>
              </a:xfrm>
            </p:grpSpPr>
            <p:sp>
              <p:nvSpPr>
                <p:cNvPr id="48" name="圆角矩形 47"/>
                <p:cNvSpPr/>
                <p:nvPr/>
              </p:nvSpPr>
              <p:spPr>
                <a:xfrm>
                  <a:off x="1907704" y="1275602"/>
                  <a:ext cx="1296145" cy="1728192"/>
                </a:xfrm>
                <a:prstGeom prst="roundRect">
                  <a:avLst/>
                </a:prstGeom>
                <a:solidFill>
                  <a:srgbClr val="1369B2"/>
                </a:solidFill>
                <a:ln w="25400" cap="flat" cmpd="sng" algn="ctr">
                  <a:noFill/>
                  <a:prstDash val="solid"/>
                </a:ln>
                <a:effectLst>
                  <a:outerShdw blurRad="76200" dir="13500000" sy="23000" kx="1200000" algn="br" rotWithShape="0">
                    <a:prstClr val="black">
                      <a:alpha val="20000"/>
                    </a:prstClr>
                  </a:outerShdw>
                </a:effectLst>
              </p:spPr>
              <p:txBody>
                <a:bodyPr anchor="ctr"/>
                <a:lstStyle/>
                <a:p>
                  <a:pPr algn="ctr" eaLnBrk="1" fontAlgn="auto" hangingPunct="1">
                    <a:spcBef>
                      <a:spcPts val="0"/>
                    </a:spcBef>
                    <a:spcAft>
                      <a:spcPts val="0"/>
                    </a:spcAft>
                    <a:defRPr/>
                  </a:pPr>
                  <a:r>
                    <a:rPr lang="en-US" altLang="zh-CN" sz="3600" b="1" kern="0" dirty="0">
                      <a:solidFill>
                        <a:prstClr val="white"/>
                      </a:solidFill>
                      <a:latin typeface="Cambria Math" panose="02040503050406030204" pitchFamily="18" charset="0"/>
                      <a:ea typeface="汉仪综艺体简" panose="02010609000101010101" pitchFamily="49" charset="-122"/>
                    </a:rPr>
                    <a:t>4.6</a:t>
                  </a:r>
                  <a:endParaRPr lang="zh-CN" altLang="en-US" sz="3600" b="1" kern="0" dirty="0">
                    <a:solidFill>
                      <a:prstClr val="white"/>
                    </a:solidFill>
                    <a:latin typeface="Cambria Math" panose="02040503050406030204" pitchFamily="18" charset="0"/>
                    <a:ea typeface="汉仪综艺体简" panose="02010609000101010101" pitchFamily="49" charset="-122"/>
                  </a:endParaRPr>
                </a:p>
              </p:txBody>
            </p:sp>
            <p:sp>
              <p:nvSpPr>
                <p:cNvPr id="50" name="圆角矩形 49"/>
                <p:cNvSpPr/>
                <p:nvPr/>
              </p:nvSpPr>
              <p:spPr>
                <a:xfrm>
                  <a:off x="1944472" y="1347412"/>
                  <a:ext cx="1189101" cy="1584414"/>
                </a:xfrm>
                <a:prstGeom prst="roundRect">
                  <a:avLst/>
                </a:prstGeom>
                <a:noFill/>
                <a:ln w="15875" cap="flat" cmpd="sng" algn="ctr">
                  <a:solidFill>
                    <a:sysClr val="window" lastClr="FFFFFF"/>
                  </a:solidFill>
                  <a:prstDash val="solid"/>
                </a:ln>
                <a:effectLst/>
              </p:spPr>
              <p:txBody>
                <a:bodyPr anchor="ctr"/>
                <a:lstStyle/>
                <a:p>
                  <a:pPr algn="ctr" eaLnBrk="1" fontAlgn="auto" hangingPunct="1">
                    <a:spcBef>
                      <a:spcPts val="0"/>
                    </a:spcBef>
                    <a:spcAft>
                      <a:spcPts val="0"/>
                    </a:spcAft>
                    <a:defRPr/>
                  </a:pPr>
                  <a:endParaRPr lang="zh-CN" altLang="en-US" b="1" kern="0">
                    <a:solidFill>
                      <a:prstClr val="white"/>
                    </a:solidFill>
                    <a:latin typeface="Cambria Math" panose="02040503050406030204" pitchFamily="18" charset="0"/>
                    <a:ea typeface="汉仪综艺体简" panose="02010609000101010101" pitchFamily="49" charset="-122"/>
                  </a:endParaRPr>
                </a:p>
              </p:txBody>
            </p:sp>
          </p:grpSp>
          <p:sp>
            <p:nvSpPr>
              <p:cNvPr id="47" name="圆角矩形 5"/>
              <p:cNvSpPr/>
              <p:nvPr/>
            </p:nvSpPr>
            <p:spPr>
              <a:xfrm>
                <a:off x="1937872" y="2028997"/>
                <a:ext cx="1296143" cy="937421"/>
              </a:xfrm>
              <a:custGeom>
                <a:avLst/>
                <a:gdLst/>
                <a:ahLst/>
                <a:cxnLst/>
                <a:rect l="l" t="t" r="r" b="b"/>
                <a:pathLst>
                  <a:path w="1292867" h="936362">
                    <a:moveTo>
                      <a:pt x="0" y="0"/>
                    </a:moveTo>
                    <a:lnTo>
                      <a:pt x="1292867" y="752847"/>
                    </a:lnTo>
                    <a:cubicBezTo>
                      <a:pt x="1277961" y="856795"/>
                      <a:pt x="1188330" y="936362"/>
                      <a:pt x="1080116" y="936362"/>
                    </a:cubicBezTo>
                    <a:lnTo>
                      <a:pt x="216028" y="936362"/>
                    </a:lnTo>
                    <a:cubicBezTo>
                      <a:pt x="96719" y="936362"/>
                      <a:pt x="0" y="839643"/>
                      <a:pt x="0" y="720334"/>
                    </a:cubicBezTo>
                    <a:close/>
                  </a:path>
                </a:pathLst>
              </a:custGeom>
              <a:solidFill>
                <a:sysClr val="window" lastClr="FFFFFF">
                  <a:alpha val="43000"/>
                </a:sysClr>
              </a:solidFill>
              <a:ln w="25400" cap="flat" cmpd="sng" algn="ctr">
                <a:noFill/>
                <a:prstDash val="solid"/>
              </a:ln>
              <a:effectLst/>
            </p:spPr>
            <p:txBody>
              <a:bodyPr anchor="ctr"/>
              <a:lstStyle/>
              <a:p>
                <a:pPr algn="ctr" eaLnBrk="1" fontAlgn="auto" hangingPunct="1">
                  <a:spcBef>
                    <a:spcPts val="0"/>
                  </a:spcBef>
                  <a:spcAft>
                    <a:spcPts val="0"/>
                  </a:spcAft>
                  <a:defRPr/>
                </a:pPr>
                <a:endParaRPr lang="zh-CN" altLang="en-US" sz="6000" b="1" kern="0" dirty="0">
                  <a:solidFill>
                    <a:prstClr val="white"/>
                  </a:solidFill>
                  <a:latin typeface="Cambria Math" panose="02040503050406030204" pitchFamily="18" charset="0"/>
                  <a:ea typeface="汉仪综艺体简" panose="02010609000101010101" pitchFamily="49" charset="-122"/>
                </a:endParaRPr>
              </a:p>
            </p:txBody>
          </p:sp>
        </p:grpSp>
        <p:sp>
          <p:nvSpPr>
            <p:cNvPr id="45" name="TextBox 126">
              <a:hlinkClick r:id="rId7" action="ppaction://hlinksldjump"/>
            </p:cNvPr>
            <p:cNvSpPr txBox="1">
              <a:spLocks noChangeArrowheads="1"/>
            </p:cNvSpPr>
            <p:nvPr/>
          </p:nvSpPr>
          <p:spPr bwMode="auto">
            <a:xfrm>
              <a:off x="4301774" y="3422596"/>
              <a:ext cx="3379789"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defRPr/>
              </a:pPr>
              <a:r>
                <a:rPr lang="en-US" altLang="zh-CN" u="sng" dirty="0">
                  <a:solidFill>
                    <a:schemeClr val="bg1">
                      <a:lumMod val="75000"/>
                    </a:schemeClr>
                  </a:solidFill>
                  <a:latin typeface="微软雅黑" pitchFamily="34" charset="-122"/>
                  <a:ea typeface="微软雅黑" pitchFamily="34" charset="-122"/>
                </a:rPr>
                <a:t>☞</a:t>
              </a:r>
              <a:r>
                <a:rPr lang="zh-CN" altLang="en-US" u="sng" dirty="0">
                  <a:solidFill>
                    <a:schemeClr val="bg1">
                      <a:lumMod val="75000"/>
                    </a:schemeClr>
                  </a:solidFill>
                  <a:latin typeface="微软雅黑" pitchFamily="34" charset="-122"/>
                  <a:ea typeface="微软雅黑" pitchFamily="34" charset="-122"/>
                </a:rPr>
                <a:t>点击查看本节相关知识点</a:t>
              </a:r>
            </a:p>
          </p:txBody>
        </p:sp>
      </p:grpSp>
    </p:spTree>
    <p:custDataLst>
      <p:tags r:id="rId1"/>
    </p:custDataLst>
    <p:extLst>
      <p:ext uri="{BB962C8B-B14F-4D97-AF65-F5344CB8AC3E}">
        <p14:creationId xmlns:p14="http://schemas.microsoft.com/office/powerpoint/2010/main" val="1943601098"/>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mph" presetSubtype="0" fill="hold" grpId="0" nodeType="withEffect">
                                  <p:stCondLst>
                                    <p:cond delay="0"/>
                                  </p:stCondLst>
                                  <p:childTnLst>
                                    <p:animEffect transition="out" filter="fade">
                                      <p:cBhvr>
                                        <p:cTn id="6" dur="500" tmFilter="0, 0; .2, .5; .8, .5; 1, 0"/>
                                        <p:tgtEl>
                                          <p:spTgt spid="10"/>
                                        </p:tgtEl>
                                      </p:cBhvr>
                                    </p:animEffect>
                                    <p:animScale>
                                      <p:cBhvr>
                                        <p:cTn id="7" dur="250" autoRev="1" fill="hold"/>
                                        <p:tgtEl>
                                          <p:spTgt spid="1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标题 1"/>
          <p:cNvSpPr>
            <a:spLocks noChangeArrowheads="1"/>
          </p:cNvSpPr>
          <p:nvPr/>
        </p:nvSpPr>
        <p:spPr bwMode="auto">
          <a:xfrm>
            <a:off x="612775" y="204309"/>
            <a:ext cx="7818755" cy="765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marL="571500" indent="-571500" eaLnBrk="1" hangingPunct="1">
              <a:buFont typeface="Wingdings" pitchFamily="2" charset="2"/>
              <a:buNone/>
            </a:pPr>
            <a:r>
              <a:rPr lang="zh-CN" altLang="en-US" sz="2000" b="1" dirty="0">
                <a:solidFill>
                  <a:srgbClr val="1369B2"/>
                </a:solidFill>
                <a:latin typeface="微软雅黑" pitchFamily="34" charset="-122"/>
                <a:ea typeface="微软雅黑" pitchFamily="34" charset="-122"/>
                <a:sym typeface="宋体" pitchFamily="2" charset="-122"/>
              </a:rPr>
              <a:t>            </a:t>
            </a:r>
            <a:r>
              <a:rPr lang="en-US" altLang="zh-CN" sz="2400" b="1" dirty="0">
                <a:solidFill>
                  <a:srgbClr val="1369B2"/>
                </a:solidFill>
                <a:latin typeface="微软雅黑" pitchFamily="34" charset="-122"/>
                <a:ea typeface="微软雅黑" pitchFamily="34" charset="-122"/>
                <a:sym typeface="宋体" pitchFamily="2" charset="-122"/>
              </a:rPr>
              <a:t>4.6</a:t>
            </a:r>
            <a:r>
              <a:rPr lang="en-US" altLang="zh-CN" sz="2400" b="1" spc="-100" dirty="0">
                <a:solidFill>
                  <a:srgbClr val="1369B2"/>
                </a:solidFill>
                <a:latin typeface="微软雅黑" pitchFamily="34" charset="-122"/>
                <a:ea typeface="微软雅黑" pitchFamily="34" charset="-122"/>
                <a:sym typeface="宋体" pitchFamily="2" charset="-122"/>
              </a:rPr>
              <a:t>MapReduce</a:t>
            </a:r>
            <a:r>
              <a:rPr lang="zh-CN" altLang="en-US" sz="2400" b="1" spc="-100" dirty="0">
                <a:solidFill>
                  <a:srgbClr val="1369B2"/>
                </a:solidFill>
                <a:latin typeface="微软雅黑" pitchFamily="34" charset="-122"/>
                <a:ea typeface="微软雅黑" pitchFamily="34" charset="-122"/>
                <a:sym typeface="宋体" pitchFamily="2" charset="-122"/>
              </a:rPr>
              <a:t>经典案例</a:t>
            </a:r>
            <a:r>
              <a:rPr lang="en-US" altLang="zh-CN" sz="2400" b="1" spc="-100" dirty="0">
                <a:solidFill>
                  <a:srgbClr val="1369B2"/>
                </a:solidFill>
                <a:latin typeface="微软雅黑" pitchFamily="34" charset="-122"/>
                <a:ea typeface="微软雅黑" pitchFamily="34" charset="-122"/>
                <a:sym typeface="宋体" pitchFamily="2" charset="-122"/>
              </a:rPr>
              <a:t>—</a:t>
            </a:r>
            <a:r>
              <a:rPr lang="zh-CN" altLang="en-US" sz="2400" b="1" spc="-100" dirty="0">
                <a:solidFill>
                  <a:srgbClr val="1369B2"/>
                </a:solidFill>
                <a:latin typeface="微软雅黑" pitchFamily="34" charset="-122"/>
                <a:ea typeface="微软雅黑" pitchFamily="34" charset="-122"/>
                <a:sym typeface="宋体" pitchFamily="2" charset="-122"/>
              </a:rPr>
              <a:t>倒排索引</a:t>
            </a:r>
          </a:p>
        </p:txBody>
      </p:sp>
      <p:sp>
        <p:nvSpPr>
          <p:cNvPr id="7" name="矩形 6"/>
          <p:cNvSpPr/>
          <p:nvPr/>
        </p:nvSpPr>
        <p:spPr bwMode="auto">
          <a:xfrm>
            <a:off x="0" y="969484"/>
            <a:ext cx="9144000" cy="792641"/>
          </a:xfrm>
          <a:prstGeom prst="rect">
            <a:avLst/>
          </a:prstGeom>
          <a:gradFill>
            <a:gsLst>
              <a:gs pos="100000">
                <a:srgbClr val="00B0F0">
                  <a:alpha val="0"/>
                </a:srgbClr>
              </a:gs>
              <a:gs pos="0">
                <a:srgbClr val="D1ECFF">
                  <a:alpha val="0"/>
                </a:srgbClr>
              </a:gs>
              <a:gs pos="49000">
                <a:srgbClr val="D1ECFF"/>
              </a:gs>
            </a:gsLst>
            <a:lin ang="0" scaled="0"/>
          </a:gradFill>
          <a:ln w="28575" cap="flat" cmpd="sng" algn="ctr">
            <a:noFill/>
            <a:prstDash val="solid"/>
            <a:round/>
            <a:headEnd type="none" w="med" len="med"/>
            <a:tailEnd type="none" w="med" len="med"/>
          </a:ln>
          <a:effectLst/>
        </p:spPr>
        <p:txBody>
          <a:bodyPr/>
          <a:lstStyle/>
          <a:p>
            <a:pPr eaLnBrk="1" hangingPunct="1">
              <a:buFont typeface="Arial" pitchFamily="34" charset="0"/>
              <a:buNone/>
              <a:defRPr/>
            </a:pPr>
            <a:endParaRPr lang="zh-CN" altLang="en-US">
              <a:latin typeface="Arial" charset="0"/>
            </a:endParaRPr>
          </a:p>
        </p:txBody>
      </p:sp>
      <p:pic>
        <p:nvPicPr>
          <p:cNvPr id="10247" name="Picture 2" descr="C:\Documents and Settings\Administrator\桌面\小人.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225" y="969963"/>
            <a:ext cx="1323975"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矩形 9"/>
          <p:cNvSpPr/>
          <p:nvPr/>
        </p:nvSpPr>
        <p:spPr>
          <a:xfrm>
            <a:off x="1755775" y="1123950"/>
            <a:ext cx="1518364" cy="461665"/>
          </a:xfrm>
          <a:prstGeom prst="rect">
            <a:avLst/>
          </a:prstGeom>
        </p:spPr>
        <p:txBody>
          <a:bodyPr wrap="none">
            <a:spAutoFit/>
          </a:bodyPr>
          <a:lstStyle/>
          <a:p>
            <a:pPr>
              <a:defRPr/>
            </a:pPr>
            <a:r>
              <a:rPr lang="zh-CN" altLang="en-US" sz="2400" b="1" spc="200" dirty="0">
                <a:solidFill>
                  <a:srgbClr val="1369B2"/>
                </a:solidFill>
                <a:latin typeface="微软雅黑" pitchFamily="34" charset="-122"/>
                <a:ea typeface="微软雅黑" pitchFamily="34" charset="-122"/>
              </a:rPr>
              <a:t>案例实现</a:t>
            </a:r>
            <a:endParaRPr lang="en-US" altLang="zh-CN" sz="2400" b="1" spc="200" dirty="0">
              <a:solidFill>
                <a:srgbClr val="1369B2"/>
              </a:solidFill>
              <a:latin typeface="微软雅黑" pitchFamily="34" charset="-122"/>
              <a:ea typeface="微软雅黑" pitchFamily="34" charset="-122"/>
            </a:endParaRPr>
          </a:p>
        </p:txBody>
      </p:sp>
      <p:grpSp>
        <p:nvGrpSpPr>
          <p:cNvPr id="8" name="组合 30"/>
          <p:cNvGrpSpPr>
            <a:grpSpLocks/>
          </p:cNvGrpSpPr>
          <p:nvPr/>
        </p:nvGrpSpPr>
        <p:grpSpPr bwMode="auto">
          <a:xfrm>
            <a:off x="900113" y="1912938"/>
            <a:ext cx="4781550" cy="490537"/>
            <a:chOff x="900725" y="1985600"/>
            <a:chExt cx="4781618" cy="490537"/>
          </a:xfrm>
        </p:grpSpPr>
        <p:sp>
          <p:nvSpPr>
            <p:cNvPr id="9" name="圆角矩形 1"/>
            <p:cNvSpPr>
              <a:spLocks noChangeArrowheads="1"/>
            </p:cNvSpPr>
            <p:nvPr/>
          </p:nvSpPr>
          <p:spPr bwMode="auto">
            <a:xfrm>
              <a:off x="900725" y="1985600"/>
              <a:ext cx="4781618" cy="490537"/>
            </a:xfrm>
            <a:prstGeom prst="roundRect">
              <a:avLst>
                <a:gd name="adj" fmla="val 16667"/>
              </a:avLst>
            </a:prstGeom>
            <a:solidFill>
              <a:srgbClr val="6B81BB"/>
            </a:solidFill>
            <a:ln>
              <a:noFill/>
            </a:ln>
            <a:extLst>
              <a:ext uri="{91240B29-F687-4F45-9708-019B960494DF}">
                <a14:hiddenLine xmlns:a14="http://schemas.microsoft.com/office/drawing/2010/main" w="28575">
                  <a:solidFill>
                    <a:srgbClr val="000000"/>
                  </a:solidFill>
                  <a:round/>
                  <a:headEnd/>
                  <a:tailEnd/>
                </a14:hiddenLine>
              </a:ext>
            </a:extLst>
          </p:spPr>
          <p:txBody>
            <a:bodyPr/>
            <a:lstStyle/>
            <a:p>
              <a:pPr eaLnBrk="1" hangingPunct="1">
                <a:buFont typeface="Arial" pitchFamily="34" charset="0"/>
                <a:buNone/>
              </a:pPr>
              <a:endParaRPr lang="zh-CN" altLang="en-US"/>
            </a:p>
          </p:txBody>
        </p:sp>
        <p:sp>
          <p:nvSpPr>
            <p:cNvPr id="11" name="矩形 14"/>
            <p:cNvSpPr>
              <a:spLocks noChangeArrowheads="1"/>
            </p:cNvSpPr>
            <p:nvPr/>
          </p:nvSpPr>
          <p:spPr bwMode="auto">
            <a:xfrm>
              <a:off x="1358113" y="2037852"/>
              <a:ext cx="340886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2000" b="1" dirty="0">
                  <a:solidFill>
                    <a:schemeClr val="bg1"/>
                  </a:solidFill>
                  <a:latin typeface="微软雅黑" pitchFamily="34" charset="-122"/>
                  <a:ea typeface="微软雅黑" pitchFamily="34" charset="-122"/>
                </a:rPr>
                <a:t>5.  </a:t>
              </a:r>
              <a:r>
                <a:rPr lang="zh-CN" altLang="en-US" sz="2000" b="1" dirty="0">
                  <a:solidFill>
                    <a:schemeClr val="bg1"/>
                  </a:solidFill>
                  <a:latin typeface="微软雅黑" pitchFamily="34" charset="-122"/>
                  <a:ea typeface="微软雅黑" pitchFamily="34" charset="-122"/>
                </a:rPr>
                <a:t>效果测试</a:t>
              </a:r>
            </a:p>
          </p:txBody>
        </p:sp>
      </p:grpSp>
      <p:grpSp>
        <p:nvGrpSpPr>
          <p:cNvPr id="13" name="组合 12"/>
          <p:cNvGrpSpPr/>
          <p:nvPr/>
        </p:nvGrpSpPr>
        <p:grpSpPr>
          <a:xfrm>
            <a:off x="900113" y="2691449"/>
            <a:ext cx="7531417" cy="1763077"/>
            <a:chOff x="900113" y="2691449"/>
            <a:chExt cx="7531417" cy="1763077"/>
          </a:xfrm>
        </p:grpSpPr>
        <p:sp>
          <p:nvSpPr>
            <p:cNvPr id="12" name="圆角矩形标注 11"/>
            <p:cNvSpPr/>
            <p:nvPr/>
          </p:nvSpPr>
          <p:spPr bwMode="auto">
            <a:xfrm>
              <a:off x="900113" y="2691449"/>
              <a:ext cx="7531417" cy="1763077"/>
            </a:xfrm>
            <a:prstGeom prst="wedgeRoundRectCallout">
              <a:avLst>
                <a:gd name="adj1" fmla="val -20008"/>
                <a:gd name="adj2" fmla="val -60642"/>
                <a:gd name="adj3" fmla="val 16667"/>
              </a:avLst>
            </a:prstGeom>
            <a:noFill/>
            <a:ln w="19050" cap="flat" cmpd="sng" algn="ctr">
              <a:solidFill>
                <a:schemeClr val="bg1">
                  <a:lumMod val="8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a:lstStyle>
              <a:defPPr>
                <a:defRPr lang="zh-CN"/>
              </a:defPPr>
              <a:lvl1pPr algn="l" rtl="0" eaLnBrk="0" fontAlgn="base" hangingPunct="0">
                <a:spcBef>
                  <a:spcPct val="0"/>
                </a:spcBef>
                <a:spcAft>
                  <a:spcPct val="0"/>
                </a:spcAft>
                <a:defRPr kern="1200">
                  <a:solidFill>
                    <a:schemeClr val="tx1"/>
                  </a:solidFill>
                  <a:latin typeface="Arial"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pPr eaLnBrk="1" hangingPunct="1">
                <a:buFont typeface="Arial" pitchFamily="34" charset="0"/>
                <a:buNone/>
                <a:defRPr/>
              </a:pPr>
              <a:endParaRPr lang="zh-CN" altLang="en-US">
                <a:latin typeface="Arial" charset="0"/>
              </a:endParaRPr>
            </a:p>
          </p:txBody>
        </p:sp>
        <p:sp>
          <p:nvSpPr>
            <p:cNvPr id="3" name="矩形 2"/>
            <p:cNvSpPr/>
            <p:nvPr/>
          </p:nvSpPr>
          <p:spPr>
            <a:xfrm>
              <a:off x="1028699" y="2809925"/>
              <a:ext cx="7215188" cy="1526123"/>
            </a:xfrm>
            <a:prstGeom prst="rect">
              <a:avLst/>
            </a:prstGeom>
          </p:spPr>
          <p:txBody>
            <a:bodyPr wrap="square">
              <a:spAutoFit/>
            </a:bodyPr>
            <a:lstStyle/>
            <a:p>
              <a:pPr indent="457200" algn="just">
                <a:lnSpc>
                  <a:spcPct val="150000"/>
                </a:lnSpc>
              </a:pPr>
              <a:r>
                <a:rPr lang="zh-CN" altLang="en-US" sz="1600" dirty="0">
                  <a:latin typeface="微软雅黑" pitchFamily="34" charset="-122"/>
                  <a:ea typeface="微软雅黑" pitchFamily="34" charset="-122"/>
                </a:rPr>
                <a:t>为了保证</a:t>
              </a:r>
              <a:r>
                <a:rPr lang="en-US" altLang="zh-CN" sz="1600" dirty="0">
                  <a:latin typeface="微软雅黑" pitchFamily="34" charset="-122"/>
                  <a:ea typeface="微软雅黑" pitchFamily="34" charset="-122"/>
                </a:rPr>
                <a:t>MapReduce</a:t>
              </a:r>
              <a:r>
                <a:rPr lang="zh-CN" altLang="en-US" sz="1600" dirty="0">
                  <a:latin typeface="微软雅黑" pitchFamily="34" charset="-122"/>
                  <a:ea typeface="微软雅黑" pitchFamily="34" charset="-122"/>
                </a:rPr>
                <a:t>程序正常执行，需要先在本地</a:t>
              </a:r>
              <a:r>
                <a:rPr lang="en-US" altLang="zh-CN" sz="1600" dirty="0">
                  <a:latin typeface="微软雅黑" pitchFamily="34" charset="-122"/>
                  <a:ea typeface="微软雅黑" pitchFamily="34" charset="-122"/>
                </a:rPr>
                <a:t>D:\\InvertedIndex\\input</a:t>
              </a:r>
              <a:r>
                <a:rPr lang="zh-CN" altLang="en-US" sz="1600" dirty="0">
                  <a:latin typeface="微软雅黑" pitchFamily="34" charset="-122"/>
                  <a:ea typeface="微软雅黑" pitchFamily="34" charset="-122"/>
                </a:rPr>
                <a:t>目录下创建</a:t>
              </a:r>
              <a:r>
                <a:rPr lang="en-US" altLang="zh-CN" sz="1600" dirty="0">
                  <a:latin typeface="微软雅黑" pitchFamily="34" charset="-122"/>
                  <a:ea typeface="微软雅黑" pitchFamily="34" charset="-122"/>
                </a:rPr>
                <a:t>file1.txt</a:t>
              </a:r>
              <a:r>
                <a:rPr lang="zh-CN" altLang="en-US" sz="1600" dirty="0">
                  <a:latin typeface="微软雅黑" pitchFamily="34" charset="-122"/>
                  <a:ea typeface="微软雅黑" pitchFamily="34" charset="-122"/>
                </a:rPr>
                <a:t>、</a:t>
              </a:r>
              <a:r>
                <a:rPr lang="en-US" altLang="zh-CN" sz="1600" dirty="0">
                  <a:latin typeface="微软雅黑" pitchFamily="34" charset="-122"/>
                  <a:ea typeface="微软雅黑" pitchFamily="34" charset="-122"/>
                </a:rPr>
                <a:t>file2.txt</a:t>
              </a:r>
              <a:r>
                <a:rPr lang="zh-CN" altLang="en-US" sz="1600" dirty="0">
                  <a:latin typeface="微软雅黑" pitchFamily="34" charset="-122"/>
                  <a:ea typeface="微软雅黑" pitchFamily="34" charset="-122"/>
                </a:rPr>
                <a:t>和</a:t>
              </a:r>
              <a:r>
                <a:rPr lang="en-US" altLang="zh-CN" sz="1600" dirty="0">
                  <a:latin typeface="微软雅黑" pitchFamily="34" charset="-122"/>
                  <a:ea typeface="微软雅黑" pitchFamily="34" charset="-122"/>
                </a:rPr>
                <a:t>file3.txt</a:t>
              </a:r>
              <a:r>
                <a:rPr lang="zh-CN" altLang="en-US" sz="1600" dirty="0">
                  <a:latin typeface="微软雅黑" pitchFamily="34" charset="-122"/>
                  <a:ea typeface="微软雅黑" pitchFamily="34" charset="-122"/>
                </a:rPr>
                <a:t>；然后执行</a:t>
              </a:r>
              <a:r>
                <a:rPr lang="en-US" altLang="zh-CN" sz="1600" dirty="0">
                  <a:latin typeface="微软雅黑" pitchFamily="34" charset="-122"/>
                  <a:ea typeface="微软雅黑" pitchFamily="34" charset="-122"/>
                </a:rPr>
                <a:t>MapReduce</a:t>
              </a:r>
              <a:r>
                <a:rPr lang="zh-CN" altLang="en-US" sz="1600" dirty="0">
                  <a:latin typeface="微软雅黑" pitchFamily="34" charset="-122"/>
                  <a:ea typeface="微软雅黑" pitchFamily="34" charset="-122"/>
                </a:rPr>
                <a:t>程序的程序入口</a:t>
              </a:r>
              <a:r>
                <a:rPr lang="en-US" altLang="zh-CN" sz="1600" dirty="0">
                  <a:latin typeface="微软雅黑" pitchFamily="34" charset="-122"/>
                  <a:ea typeface="微软雅黑" pitchFamily="34" charset="-122"/>
                </a:rPr>
                <a:t>InvertedIndexDriver</a:t>
              </a:r>
              <a:r>
                <a:rPr lang="zh-CN" altLang="en-US" sz="1600" dirty="0">
                  <a:latin typeface="微软雅黑" pitchFamily="34" charset="-122"/>
                  <a:ea typeface="微软雅黑" pitchFamily="34" charset="-122"/>
                </a:rPr>
                <a:t>类，正常执行完成后，会在指定的</a:t>
              </a:r>
              <a:r>
                <a:rPr lang="en-US" altLang="zh-CN" sz="1600" dirty="0">
                  <a:latin typeface="微软雅黑" pitchFamily="34" charset="-122"/>
                  <a:ea typeface="微软雅黑" pitchFamily="34" charset="-122"/>
                </a:rPr>
                <a:t>D:\\InvertedIndex\\output</a:t>
              </a:r>
              <a:r>
                <a:rPr lang="zh-CN" altLang="en-US" sz="1600" dirty="0">
                  <a:latin typeface="微软雅黑" pitchFamily="34" charset="-122"/>
                  <a:ea typeface="微软雅黑" pitchFamily="34" charset="-122"/>
                </a:rPr>
                <a:t>下生成结果文件。</a:t>
              </a:r>
              <a:endParaRPr lang="zh-CN" altLang="zh-CN" sz="1600" dirty="0">
                <a:latin typeface="微软雅黑" pitchFamily="34" charset="-122"/>
                <a:ea typeface="微软雅黑" pitchFamily="34" charset="-122"/>
              </a:endParaRPr>
            </a:p>
          </p:txBody>
        </p:sp>
      </p:grpSp>
      <p:pic>
        <p:nvPicPr>
          <p:cNvPr id="12290" name="图片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1402" y="4573002"/>
            <a:ext cx="4381500" cy="188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63570406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up)">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12290"/>
                                        </p:tgtEl>
                                        <p:attrNameLst>
                                          <p:attrName>style.visibility</p:attrName>
                                        </p:attrNameLst>
                                      </p:cBhvr>
                                      <p:to>
                                        <p:strVal val="visible"/>
                                      </p:to>
                                    </p:set>
                                    <p:anim calcmode="lin" valueType="num">
                                      <p:cBhvr>
                                        <p:cTn id="17" dur="500" fill="hold"/>
                                        <p:tgtEl>
                                          <p:spTgt spid="12290"/>
                                        </p:tgtEl>
                                        <p:attrNameLst>
                                          <p:attrName>ppt_w</p:attrName>
                                        </p:attrNameLst>
                                      </p:cBhvr>
                                      <p:tavLst>
                                        <p:tav tm="0">
                                          <p:val>
                                            <p:fltVal val="0"/>
                                          </p:val>
                                        </p:tav>
                                        <p:tav tm="100000">
                                          <p:val>
                                            <p:strVal val="#ppt_w"/>
                                          </p:val>
                                        </p:tav>
                                      </p:tavLst>
                                    </p:anim>
                                    <p:anim calcmode="lin" valueType="num">
                                      <p:cBhvr>
                                        <p:cTn id="18" dur="500" fill="hold"/>
                                        <p:tgtEl>
                                          <p:spTgt spid="12290"/>
                                        </p:tgtEl>
                                        <p:attrNameLst>
                                          <p:attrName>ppt_h</p:attrName>
                                        </p:attrNameLst>
                                      </p:cBhvr>
                                      <p:tavLst>
                                        <p:tav tm="0">
                                          <p:val>
                                            <p:fltVal val="0"/>
                                          </p:val>
                                        </p:tav>
                                        <p:tav tm="100000">
                                          <p:val>
                                            <p:strVal val="#ppt_h"/>
                                          </p:val>
                                        </p:tav>
                                      </p:tavLst>
                                    </p:anim>
                                    <p:animEffect transition="in" filter="fade">
                                      <p:cBhvr>
                                        <p:cTn id="19" dur="500"/>
                                        <p:tgtEl>
                                          <p:spTgt spid="12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标题 1"/>
          <p:cNvSpPr>
            <a:spLocks noChangeArrowheads="1"/>
          </p:cNvSpPr>
          <p:nvPr/>
        </p:nvSpPr>
        <p:spPr bwMode="auto">
          <a:xfrm>
            <a:off x="589915" y="204309"/>
            <a:ext cx="7818755" cy="765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marL="571500" indent="-571500" eaLnBrk="1" hangingPunct="1">
              <a:buFont typeface="Wingdings" pitchFamily="2" charset="2"/>
              <a:buNone/>
            </a:pPr>
            <a:r>
              <a:rPr lang="zh-CN" altLang="en-US" sz="2000" b="1" dirty="0">
                <a:solidFill>
                  <a:srgbClr val="1369B2"/>
                </a:solidFill>
                <a:latin typeface="微软雅黑" pitchFamily="34" charset="-122"/>
                <a:ea typeface="微软雅黑" pitchFamily="34" charset="-122"/>
                <a:sym typeface="宋体" pitchFamily="2" charset="-122"/>
              </a:rPr>
              <a:t>            </a:t>
            </a:r>
            <a:r>
              <a:rPr lang="en-US" altLang="zh-CN" sz="2400" b="1" dirty="0">
                <a:solidFill>
                  <a:srgbClr val="1369B2"/>
                </a:solidFill>
                <a:latin typeface="微软雅黑" pitchFamily="34" charset="-122"/>
                <a:ea typeface="微软雅黑" pitchFamily="34" charset="-122"/>
                <a:sym typeface="宋体" pitchFamily="2" charset="-122"/>
              </a:rPr>
              <a:t>4.7</a:t>
            </a:r>
            <a:r>
              <a:rPr lang="en-US" altLang="zh-CN" sz="2400" b="1" spc="-100" dirty="0">
                <a:solidFill>
                  <a:srgbClr val="1369B2"/>
                </a:solidFill>
                <a:latin typeface="微软雅黑" pitchFamily="34" charset="-122"/>
                <a:ea typeface="微软雅黑" pitchFamily="34" charset="-122"/>
                <a:sym typeface="宋体" pitchFamily="2" charset="-122"/>
              </a:rPr>
              <a:t>MapReduce</a:t>
            </a:r>
            <a:r>
              <a:rPr lang="zh-CN" altLang="en-US" sz="2400" b="1" spc="-100" dirty="0">
                <a:solidFill>
                  <a:srgbClr val="1369B2"/>
                </a:solidFill>
                <a:latin typeface="微软雅黑" pitchFamily="34" charset="-122"/>
                <a:ea typeface="微软雅黑" pitchFamily="34" charset="-122"/>
                <a:sym typeface="宋体" pitchFamily="2" charset="-122"/>
              </a:rPr>
              <a:t>经典案例</a:t>
            </a:r>
            <a:r>
              <a:rPr lang="en-US" altLang="zh-CN" sz="2400" b="1" spc="-100" dirty="0">
                <a:solidFill>
                  <a:srgbClr val="1369B2"/>
                </a:solidFill>
                <a:latin typeface="微软雅黑" pitchFamily="34" charset="-122"/>
                <a:ea typeface="微软雅黑" pitchFamily="34" charset="-122"/>
                <a:sym typeface="宋体" pitchFamily="2" charset="-122"/>
              </a:rPr>
              <a:t>—</a:t>
            </a:r>
            <a:r>
              <a:rPr lang="zh-CN" altLang="en-US" sz="2400" b="1" spc="-100" dirty="0">
                <a:solidFill>
                  <a:srgbClr val="1369B2"/>
                </a:solidFill>
                <a:latin typeface="微软雅黑" pitchFamily="34" charset="-122"/>
                <a:ea typeface="微软雅黑" pitchFamily="34" charset="-122"/>
                <a:sym typeface="宋体" pitchFamily="2" charset="-122"/>
              </a:rPr>
              <a:t>数据去重</a:t>
            </a:r>
          </a:p>
        </p:txBody>
      </p:sp>
      <p:sp>
        <p:nvSpPr>
          <p:cNvPr id="7" name="矩形 6"/>
          <p:cNvSpPr/>
          <p:nvPr/>
        </p:nvSpPr>
        <p:spPr bwMode="auto">
          <a:xfrm>
            <a:off x="0" y="969484"/>
            <a:ext cx="9144000" cy="792641"/>
          </a:xfrm>
          <a:prstGeom prst="rect">
            <a:avLst/>
          </a:prstGeom>
          <a:gradFill>
            <a:gsLst>
              <a:gs pos="100000">
                <a:srgbClr val="00B0F0">
                  <a:alpha val="0"/>
                </a:srgbClr>
              </a:gs>
              <a:gs pos="0">
                <a:srgbClr val="D1ECFF">
                  <a:alpha val="0"/>
                </a:srgbClr>
              </a:gs>
              <a:gs pos="49000">
                <a:srgbClr val="D1ECFF"/>
              </a:gs>
            </a:gsLst>
            <a:lin ang="0" scaled="0"/>
          </a:gradFill>
          <a:ln w="28575" cap="flat" cmpd="sng" algn="ctr">
            <a:noFill/>
            <a:prstDash val="solid"/>
            <a:round/>
            <a:headEnd type="none" w="med" len="med"/>
            <a:tailEnd type="none" w="med" len="med"/>
          </a:ln>
          <a:effectLst/>
        </p:spPr>
        <p:txBody>
          <a:bodyPr/>
          <a:lstStyle/>
          <a:p>
            <a:pPr eaLnBrk="1" hangingPunct="1">
              <a:buFont typeface="Arial" pitchFamily="34" charset="0"/>
              <a:buNone/>
              <a:defRPr/>
            </a:pPr>
            <a:endParaRPr lang="zh-CN" altLang="en-US">
              <a:latin typeface="Arial" charset="0"/>
            </a:endParaRPr>
          </a:p>
        </p:txBody>
      </p:sp>
      <p:pic>
        <p:nvPicPr>
          <p:cNvPr id="10247" name="Picture 2" descr="C:\Documents and Settings\Administrator\桌面\小人.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225" y="969963"/>
            <a:ext cx="1323975"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矩形 9"/>
          <p:cNvSpPr/>
          <p:nvPr/>
        </p:nvSpPr>
        <p:spPr>
          <a:xfrm>
            <a:off x="1755775" y="1123950"/>
            <a:ext cx="1518364" cy="461665"/>
          </a:xfrm>
          <a:prstGeom prst="rect">
            <a:avLst/>
          </a:prstGeom>
        </p:spPr>
        <p:txBody>
          <a:bodyPr wrap="none">
            <a:spAutoFit/>
          </a:bodyPr>
          <a:lstStyle/>
          <a:p>
            <a:pPr>
              <a:defRPr/>
            </a:pPr>
            <a:r>
              <a:rPr lang="zh-CN" altLang="en-US" sz="2400" b="1" spc="200" dirty="0">
                <a:solidFill>
                  <a:srgbClr val="1369B2"/>
                </a:solidFill>
                <a:latin typeface="微软雅黑" pitchFamily="34" charset="-122"/>
                <a:ea typeface="微软雅黑" pitchFamily="34" charset="-122"/>
              </a:rPr>
              <a:t>案例分析</a:t>
            </a:r>
            <a:endParaRPr lang="en-US" altLang="zh-CN" sz="2400" b="1" spc="200" dirty="0">
              <a:solidFill>
                <a:srgbClr val="1369B2"/>
              </a:solidFill>
              <a:latin typeface="微软雅黑" pitchFamily="34" charset="-122"/>
              <a:ea typeface="微软雅黑" pitchFamily="34" charset="-122"/>
            </a:endParaRPr>
          </a:p>
        </p:txBody>
      </p:sp>
      <p:grpSp>
        <p:nvGrpSpPr>
          <p:cNvPr id="8" name="组合 30"/>
          <p:cNvGrpSpPr>
            <a:grpSpLocks/>
          </p:cNvGrpSpPr>
          <p:nvPr/>
        </p:nvGrpSpPr>
        <p:grpSpPr bwMode="auto">
          <a:xfrm>
            <a:off x="900113" y="1912938"/>
            <a:ext cx="4781550" cy="490537"/>
            <a:chOff x="900725" y="1985600"/>
            <a:chExt cx="4781618" cy="490537"/>
          </a:xfrm>
        </p:grpSpPr>
        <p:sp>
          <p:nvSpPr>
            <p:cNvPr id="9" name="圆角矩形 1"/>
            <p:cNvSpPr>
              <a:spLocks noChangeArrowheads="1"/>
            </p:cNvSpPr>
            <p:nvPr/>
          </p:nvSpPr>
          <p:spPr bwMode="auto">
            <a:xfrm>
              <a:off x="900725" y="1985600"/>
              <a:ext cx="4781618" cy="490537"/>
            </a:xfrm>
            <a:prstGeom prst="roundRect">
              <a:avLst>
                <a:gd name="adj" fmla="val 16667"/>
              </a:avLst>
            </a:prstGeom>
            <a:solidFill>
              <a:srgbClr val="6B81BB"/>
            </a:solidFill>
            <a:ln>
              <a:noFill/>
            </a:ln>
            <a:extLst>
              <a:ext uri="{91240B29-F687-4F45-9708-019B960494DF}">
                <a14:hiddenLine xmlns:a14="http://schemas.microsoft.com/office/drawing/2010/main" w="28575">
                  <a:solidFill>
                    <a:srgbClr val="000000"/>
                  </a:solidFill>
                  <a:round/>
                  <a:headEnd/>
                  <a:tailEnd/>
                </a14:hiddenLine>
              </a:ext>
            </a:extLst>
          </p:spPr>
          <p:txBody>
            <a:bodyPr/>
            <a:lstStyle/>
            <a:p>
              <a:pPr eaLnBrk="1" hangingPunct="1">
                <a:buFont typeface="Arial" pitchFamily="34" charset="0"/>
                <a:buNone/>
              </a:pPr>
              <a:endParaRPr lang="zh-CN" altLang="en-US"/>
            </a:p>
          </p:txBody>
        </p:sp>
        <p:sp>
          <p:nvSpPr>
            <p:cNvPr id="11" name="矩形 14"/>
            <p:cNvSpPr>
              <a:spLocks noChangeArrowheads="1"/>
            </p:cNvSpPr>
            <p:nvPr/>
          </p:nvSpPr>
          <p:spPr bwMode="auto">
            <a:xfrm>
              <a:off x="1358113" y="2037852"/>
              <a:ext cx="279544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2000" b="1" dirty="0">
                  <a:solidFill>
                    <a:schemeClr val="bg1"/>
                  </a:solidFill>
                  <a:latin typeface="微软雅黑" pitchFamily="34" charset="-122"/>
                  <a:ea typeface="微软雅黑" pitchFamily="34" charset="-122"/>
                </a:rPr>
                <a:t>1.  </a:t>
              </a:r>
              <a:r>
                <a:rPr lang="zh-CN" altLang="en-US" sz="2000" b="1" dirty="0">
                  <a:solidFill>
                    <a:schemeClr val="bg1"/>
                  </a:solidFill>
                  <a:latin typeface="微软雅黑" pitchFamily="34" charset="-122"/>
                  <a:ea typeface="微软雅黑" pitchFamily="34" charset="-122"/>
                </a:rPr>
                <a:t>数据去重介绍</a:t>
              </a:r>
            </a:p>
          </p:txBody>
        </p:sp>
      </p:grpSp>
      <p:grpSp>
        <p:nvGrpSpPr>
          <p:cNvPr id="2" name="组合 1"/>
          <p:cNvGrpSpPr/>
          <p:nvPr/>
        </p:nvGrpSpPr>
        <p:grpSpPr>
          <a:xfrm>
            <a:off x="900113" y="2799217"/>
            <a:ext cx="7253287" cy="1440274"/>
            <a:chOff x="900113" y="2681650"/>
            <a:chExt cx="7253287" cy="1440274"/>
          </a:xfrm>
        </p:grpSpPr>
        <p:sp>
          <p:nvSpPr>
            <p:cNvPr id="12" name="圆角矩形标注 11"/>
            <p:cNvSpPr/>
            <p:nvPr/>
          </p:nvSpPr>
          <p:spPr bwMode="auto">
            <a:xfrm>
              <a:off x="900113" y="2681650"/>
              <a:ext cx="7253287" cy="1440274"/>
            </a:xfrm>
            <a:prstGeom prst="wedgeRoundRectCallout">
              <a:avLst>
                <a:gd name="adj1" fmla="val -20008"/>
                <a:gd name="adj2" fmla="val -60642"/>
                <a:gd name="adj3" fmla="val 16667"/>
              </a:avLst>
            </a:prstGeom>
            <a:noFill/>
            <a:ln w="19050" cap="flat" cmpd="sng" algn="ctr">
              <a:solidFill>
                <a:schemeClr val="bg1">
                  <a:lumMod val="8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a:lstStyle>
              <a:defPPr>
                <a:defRPr lang="zh-CN"/>
              </a:defPPr>
              <a:lvl1pPr algn="l" rtl="0" eaLnBrk="0" fontAlgn="base" hangingPunct="0">
                <a:spcBef>
                  <a:spcPct val="0"/>
                </a:spcBef>
                <a:spcAft>
                  <a:spcPct val="0"/>
                </a:spcAft>
                <a:defRPr kern="1200">
                  <a:solidFill>
                    <a:schemeClr val="tx1"/>
                  </a:solidFill>
                  <a:latin typeface="Arial"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pPr eaLnBrk="1" hangingPunct="1">
                <a:buFont typeface="Arial" pitchFamily="34" charset="0"/>
                <a:buNone/>
                <a:defRPr/>
              </a:pPr>
              <a:endParaRPr lang="zh-CN" altLang="en-US">
                <a:latin typeface="Arial" charset="0"/>
              </a:endParaRPr>
            </a:p>
          </p:txBody>
        </p:sp>
        <p:sp>
          <p:nvSpPr>
            <p:cNvPr id="3" name="矩形 2"/>
            <p:cNvSpPr/>
            <p:nvPr/>
          </p:nvSpPr>
          <p:spPr>
            <a:xfrm>
              <a:off x="1057166" y="2823391"/>
              <a:ext cx="7029667" cy="1156792"/>
            </a:xfrm>
            <a:prstGeom prst="rect">
              <a:avLst/>
            </a:prstGeom>
          </p:spPr>
          <p:txBody>
            <a:bodyPr wrap="square">
              <a:spAutoFit/>
            </a:bodyPr>
            <a:lstStyle/>
            <a:p>
              <a:pPr indent="457200" algn="just">
                <a:lnSpc>
                  <a:spcPct val="150000"/>
                </a:lnSpc>
              </a:pPr>
              <a:r>
                <a:rPr lang="zh-CN" altLang="en-US" sz="1600" dirty="0">
                  <a:latin typeface="微软雅黑" pitchFamily="34" charset="-122"/>
                  <a:ea typeface="微软雅黑" pitchFamily="34" charset="-122"/>
                </a:rPr>
                <a:t>数据去重主要是为了掌握利用并行化思想来对数据进行有意义的筛选，数据去重指去除重复数据的操作。在大数据开发中，统计大数据集上的多种数据指标，这些复杂的任务数据都会涉及数据去重。</a:t>
              </a:r>
              <a:endParaRPr lang="zh-CN" altLang="zh-CN" sz="1600" dirty="0">
                <a:latin typeface="微软雅黑" pitchFamily="34" charset="-122"/>
                <a:ea typeface="微软雅黑" pitchFamily="34" charset="-122"/>
              </a:endParaRPr>
            </a:p>
          </p:txBody>
        </p:sp>
      </p:grpSp>
      <p:pic>
        <p:nvPicPr>
          <p:cNvPr id="14" name="Picture 4" descr="http://img0.sc115.com/uploads/sc/jpgs/1504/apic10833_sc115.com.jpg"/>
          <p:cNvPicPr>
            <a:picLocks noChangeAspect="1" noChangeArrowheads="1"/>
          </p:cNvPicPr>
          <p:nvPr/>
        </p:nvPicPr>
        <p:blipFill>
          <a:blip r:embed="rId4" cstate="print">
            <a:extLst>
              <a:ext uri="{BEBA8EAE-BF5A-486C-A8C5-ECC9F3942E4B}">
                <a14:imgProps xmlns:a14="http://schemas.microsoft.com/office/drawing/2010/main">
                  <a14:imgLayer r:embed="rId5">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248445" y="4461391"/>
            <a:ext cx="1995991" cy="1995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90226226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up)">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标题 1"/>
          <p:cNvSpPr>
            <a:spLocks noChangeArrowheads="1"/>
          </p:cNvSpPr>
          <p:nvPr/>
        </p:nvSpPr>
        <p:spPr bwMode="auto">
          <a:xfrm>
            <a:off x="589915" y="204309"/>
            <a:ext cx="7818755" cy="765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marL="571500" indent="-571500" eaLnBrk="1" hangingPunct="1">
              <a:buFont typeface="Wingdings" pitchFamily="2" charset="2"/>
              <a:buNone/>
            </a:pPr>
            <a:r>
              <a:rPr lang="zh-CN" altLang="en-US" sz="2000" b="1" dirty="0">
                <a:solidFill>
                  <a:srgbClr val="1369B2"/>
                </a:solidFill>
                <a:latin typeface="微软雅黑" pitchFamily="34" charset="-122"/>
                <a:ea typeface="微软雅黑" pitchFamily="34" charset="-122"/>
                <a:sym typeface="宋体" pitchFamily="2" charset="-122"/>
              </a:rPr>
              <a:t>            </a:t>
            </a:r>
            <a:r>
              <a:rPr lang="en-US" altLang="zh-CN" sz="2400" b="1" dirty="0">
                <a:solidFill>
                  <a:srgbClr val="1369B2"/>
                </a:solidFill>
                <a:latin typeface="微软雅黑" pitchFamily="34" charset="-122"/>
                <a:ea typeface="微软雅黑" pitchFamily="34" charset="-122"/>
                <a:sym typeface="宋体" pitchFamily="2" charset="-122"/>
              </a:rPr>
              <a:t>4.7</a:t>
            </a:r>
            <a:r>
              <a:rPr lang="en-US" altLang="zh-CN" sz="2400" b="1" spc="-100" dirty="0">
                <a:solidFill>
                  <a:srgbClr val="1369B2"/>
                </a:solidFill>
                <a:latin typeface="微软雅黑" pitchFamily="34" charset="-122"/>
                <a:ea typeface="微软雅黑" pitchFamily="34" charset="-122"/>
                <a:sym typeface="宋体" pitchFamily="2" charset="-122"/>
              </a:rPr>
              <a:t>MapReduce</a:t>
            </a:r>
            <a:r>
              <a:rPr lang="zh-CN" altLang="en-US" sz="2400" b="1" spc="-100" dirty="0">
                <a:solidFill>
                  <a:srgbClr val="1369B2"/>
                </a:solidFill>
                <a:latin typeface="微软雅黑" pitchFamily="34" charset="-122"/>
                <a:ea typeface="微软雅黑" pitchFamily="34" charset="-122"/>
                <a:sym typeface="宋体" pitchFamily="2" charset="-122"/>
              </a:rPr>
              <a:t>经典案例</a:t>
            </a:r>
            <a:r>
              <a:rPr lang="en-US" altLang="zh-CN" sz="2400" b="1" spc="-100" dirty="0">
                <a:solidFill>
                  <a:srgbClr val="1369B2"/>
                </a:solidFill>
                <a:latin typeface="微软雅黑" pitchFamily="34" charset="-122"/>
                <a:ea typeface="微软雅黑" pitchFamily="34" charset="-122"/>
                <a:sym typeface="宋体" pitchFamily="2" charset="-122"/>
              </a:rPr>
              <a:t>—</a:t>
            </a:r>
            <a:r>
              <a:rPr lang="zh-CN" altLang="en-US" sz="2400" b="1" spc="-100" dirty="0">
                <a:solidFill>
                  <a:srgbClr val="1369B2"/>
                </a:solidFill>
                <a:latin typeface="微软雅黑" pitchFamily="34" charset="-122"/>
                <a:ea typeface="微软雅黑" pitchFamily="34" charset="-122"/>
                <a:sym typeface="宋体" pitchFamily="2" charset="-122"/>
              </a:rPr>
              <a:t>数据去重</a:t>
            </a:r>
          </a:p>
        </p:txBody>
      </p:sp>
      <p:sp>
        <p:nvSpPr>
          <p:cNvPr id="7" name="矩形 6"/>
          <p:cNvSpPr/>
          <p:nvPr/>
        </p:nvSpPr>
        <p:spPr bwMode="auto">
          <a:xfrm>
            <a:off x="0" y="969484"/>
            <a:ext cx="9144000" cy="792641"/>
          </a:xfrm>
          <a:prstGeom prst="rect">
            <a:avLst/>
          </a:prstGeom>
          <a:gradFill>
            <a:gsLst>
              <a:gs pos="100000">
                <a:srgbClr val="00B0F0">
                  <a:alpha val="0"/>
                </a:srgbClr>
              </a:gs>
              <a:gs pos="0">
                <a:srgbClr val="D1ECFF">
                  <a:alpha val="0"/>
                </a:srgbClr>
              </a:gs>
              <a:gs pos="49000">
                <a:srgbClr val="D1ECFF"/>
              </a:gs>
            </a:gsLst>
            <a:lin ang="0" scaled="0"/>
          </a:gradFill>
          <a:ln w="28575" cap="flat" cmpd="sng" algn="ctr">
            <a:noFill/>
            <a:prstDash val="solid"/>
            <a:round/>
            <a:headEnd type="none" w="med" len="med"/>
            <a:tailEnd type="none" w="med" len="med"/>
          </a:ln>
          <a:effectLst/>
        </p:spPr>
        <p:txBody>
          <a:bodyPr/>
          <a:lstStyle/>
          <a:p>
            <a:pPr eaLnBrk="1" hangingPunct="1">
              <a:buFont typeface="Arial" pitchFamily="34" charset="0"/>
              <a:buNone/>
              <a:defRPr/>
            </a:pPr>
            <a:endParaRPr lang="zh-CN" altLang="en-US">
              <a:latin typeface="Arial" charset="0"/>
            </a:endParaRPr>
          </a:p>
        </p:txBody>
      </p:sp>
      <p:pic>
        <p:nvPicPr>
          <p:cNvPr id="10247" name="Picture 2" descr="C:\Documents and Settings\Administrator\桌面\小人.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225" y="969963"/>
            <a:ext cx="1323975"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矩形 9"/>
          <p:cNvSpPr/>
          <p:nvPr/>
        </p:nvSpPr>
        <p:spPr>
          <a:xfrm>
            <a:off x="1755775" y="1123950"/>
            <a:ext cx="1518364" cy="461665"/>
          </a:xfrm>
          <a:prstGeom prst="rect">
            <a:avLst/>
          </a:prstGeom>
        </p:spPr>
        <p:txBody>
          <a:bodyPr wrap="none">
            <a:spAutoFit/>
          </a:bodyPr>
          <a:lstStyle/>
          <a:p>
            <a:pPr>
              <a:defRPr/>
            </a:pPr>
            <a:r>
              <a:rPr lang="zh-CN" altLang="en-US" sz="2400" b="1" spc="200" dirty="0">
                <a:solidFill>
                  <a:srgbClr val="1369B2"/>
                </a:solidFill>
                <a:latin typeface="微软雅黑" pitchFamily="34" charset="-122"/>
                <a:ea typeface="微软雅黑" pitchFamily="34" charset="-122"/>
              </a:rPr>
              <a:t>案例分析</a:t>
            </a:r>
            <a:endParaRPr lang="en-US" altLang="zh-CN" sz="2400" b="1" spc="200" dirty="0">
              <a:solidFill>
                <a:srgbClr val="1369B2"/>
              </a:solidFill>
              <a:latin typeface="微软雅黑" pitchFamily="34" charset="-122"/>
              <a:ea typeface="微软雅黑" pitchFamily="34" charset="-122"/>
            </a:endParaRPr>
          </a:p>
        </p:txBody>
      </p:sp>
      <p:grpSp>
        <p:nvGrpSpPr>
          <p:cNvPr id="8" name="组合 30"/>
          <p:cNvGrpSpPr>
            <a:grpSpLocks/>
          </p:cNvGrpSpPr>
          <p:nvPr/>
        </p:nvGrpSpPr>
        <p:grpSpPr bwMode="auto">
          <a:xfrm>
            <a:off x="900113" y="1912938"/>
            <a:ext cx="4781550" cy="490537"/>
            <a:chOff x="900725" y="1985600"/>
            <a:chExt cx="4781618" cy="490537"/>
          </a:xfrm>
        </p:grpSpPr>
        <p:sp>
          <p:nvSpPr>
            <p:cNvPr id="9" name="圆角矩形 1"/>
            <p:cNvSpPr>
              <a:spLocks noChangeArrowheads="1"/>
            </p:cNvSpPr>
            <p:nvPr/>
          </p:nvSpPr>
          <p:spPr bwMode="auto">
            <a:xfrm>
              <a:off x="900725" y="1985600"/>
              <a:ext cx="4781618" cy="490537"/>
            </a:xfrm>
            <a:prstGeom prst="roundRect">
              <a:avLst>
                <a:gd name="adj" fmla="val 16667"/>
              </a:avLst>
            </a:prstGeom>
            <a:solidFill>
              <a:srgbClr val="6B81BB"/>
            </a:solidFill>
            <a:ln>
              <a:noFill/>
            </a:ln>
            <a:extLst>
              <a:ext uri="{91240B29-F687-4F45-9708-019B960494DF}">
                <a14:hiddenLine xmlns:a14="http://schemas.microsoft.com/office/drawing/2010/main" w="28575">
                  <a:solidFill>
                    <a:srgbClr val="000000"/>
                  </a:solidFill>
                  <a:round/>
                  <a:headEnd/>
                  <a:tailEnd/>
                </a14:hiddenLine>
              </a:ext>
            </a:extLst>
          </p:spPr>
          <p:txBody>
            <a:bodyPr/>
            <a:lstStyle/>
            <a:p>
              <a:pPr eaLnBrk="1" hangingPunct="1">
                <a:buFont typeface="Arial" pitchFamily="34" charset="0"/>
                <a:buNone/>
              </a:pPr>
              <a:endParaRPr lang="zh-CN" altLang="en-US"/>
            </a:p>
          </p:txBody>
        </p:sp>
        <p:sp>
          <p:nvSpPr>
            <p:cNvPr id="11" name="矩形 14"/>
            <p:cNvSpPr>
              <a:spLocks noChangeArrowheads="1"/>
            </p:cNvSpPr>
            <p:nvPr/>
          </p:nvSpPr>
          <p:spPr bwMode="auto">
            <a:xfrm>
              <a:off x="1358113" y="2037852"/>
              <a:ext cx="279544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2000" b="1" dirty="0">
                  <a:solidFill>
                    <a:schemeClr val="bg1"/>
                  </a:solidFill>
                  <a:latin typeface="微软雅黑" pitchFamily="34" charset="-122"/>
                  <a:ea typeface="微软雅黑" pitchFamily="34" charset="-122"/>
                </a:rPr>
                <a:t>2.  </a:t>
              </a:r>
              <a:r>
                <a:rPr lang="zh-CN" altLang="en-US" sz="2000" b="1" dirty="0">
                  <a:solidFill>
                    <a:schemeClr val="bg1"/>
                  </a:solidFill>
                  <a:latin typeface="微软雅黑" pitchFamily="34" charset="-122"/>
                  <a:ea typeface="微软雅黑" pitchFamily="34" charset="-122"/>
                </a:rPr>
                <a:t>案例需求及分析</a:t>
              </a:r>
            </a:p>
          </p:txBody>
        </p:sp>
      </p:grpSp>
      <p:grpSp>
        <p:nvGrpSpPr>
          <p:cNvPr id="4" name="组合 3"/>
          <p:cNvGrpSpPr/>
          <p:nvPr/>
        </p:nvGrpSpPr>
        <p:grpSpPr>
          <a:xfrm>
            <a:off x="692726" y="2964137"/>
            <a:ext cx="7938655" cy="3242699"/>
            <a:chOff x="692726" y="2794318"/>
            <a:chExt cx="7938655" cy="3242699"/>
          </a:xfrm>
        </p:grpSpPr>
        <p:sp>
          <p:nvSpPr>
            <p:cNvPr id="12" name="圆角矩形标注 11"/>
            <p:cNvSpPr/>
            <p:nvPr/>
          </p:nvSpPr>
          <p:spPr bwMode="auto">
            <a:xfrm>
              <a:off x="692726" y="2794318"/>
              <a:ext cx="7938655" cy="3242699"/>
            </a:xfrm>
            <a:prstGeom prst="wedgeRoundRectCallout">
              <a:avLst>
                <a:gd name="adj1" fmla="val -20008"/>
                <a:gd name="adj2" fmla="val -60642"/>
                <a:gd name="adj3" fmla="val 16667"/>
              </a:avLst>
            </a:prstGeom>
            <a:noFill/>
            <a:ln w="19050" cap="flat" cmpd="sng" algn="ctr">
              <a:solidFill>
                <a:schemeClr val="bg1">
                  <a:lumMod val="8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a:lstStyle>
              <a:defPPr>
                <a:defRPr lang="zh-CN"/>
              </a:defPPr>
              <a:lvl1pPr algn="l" rtl="0" eaLnBrk="0" fontAlgn="base" hangingPunct="0">
                <a:spcBef>
                  <a:spcPct val="0"/>
                </a:spcBef>
                <a:spcAft>
                  <a:spcPct val="0"/>
                </a:spcAft>
                <a:defRPr kern="1200">
                  <a:solidFill>
                    <a:schemeClr val="tx1"/>
                  </a:solidFill>
                  <a:latin typeface="Arial"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pPr eaLnBrk="1" hangingPunct="1">
                <a:buFont typeface="Arial" pitchFamily="34" charset="0"/>
                <a:buNone/>
                <a:defRPr/>
              </a:pPr>
              <a:endParaRPr lang="zh-CN" altLang="en-US">
                <a:latin typeface="Arial" charset="0"/>
              </a:endParaRPr>
            </a:p>
          </p:txBody>
        </p:sp>
        <p:sp>
          <p:nvSpPr>
            <p:cNvPr id="3" name="矩形 2"/>
            <p:cNvSpPr/>
            <p:nvPr/>
          </p:nvSpPr>
          <p:spPr>
            <a:xfrm>
              <a:off x="798324" y="2949703"/>
              <a:ext cx="7547352" cy="3003451"/>
            </a:xfrm>
            <a:prstGeom prst="rect">
              <a:avLst/>
            </a:prstGeom>
          </p:spPr>
          <p:txBody>
            <a:bodyPr wrap="square">
              <a:spAutoFit/>
            </a:bodyPr>
            <a:lstStyle/>
            <a:p>
              <a:pPr indent="457200" algn="just">
                <a:lnSpc>
                  <a:spcPct val="150000"/>
                </a:lnSpc>
              </a:pPr>
              <a:r>
                <a:rPr lang="zh-CN" altLang="en-US" sz="1600" dirty="0">
                  <a:latin typeface="微软雅黑" pitchFamily="34" charset="-122"/>
                  <a:ea typeface="微软雅黑" pitchFamily="34" charset="-122"/>
                </a:rPr>
                <a:t>文件</a:t>
              </a:r>
              <a:r>
                <a:rPr lang="en-US" altLang="zh-CN" sz="1600" dirty="0">
                  <a:latin typeface="微软雅黑" pitchFamily="34" charset="-122"/>
                  <a:ea typeface="微软雅黑" pitchFamily="34" charset="-122"/>
                </a:rPr>
                <a:t>file1.txt</a:t>
              </a:r>
              <a:r>
                <a:rPr lang="zh-CN" altLang="en-US" sz="1600" dirty="0">
                  <a:latin typeface="微软雅黑" pitchFamily="34" charset="-122"/>
                  <a:ea typeface="微软雅黑" pitchFamily="34" charset="-122"/>
                </a:rPr>
                <a:t>本身包含重复数据，并且与</a:t>
              </a:r>
              <a:r>
                <a:rPr lang="en-US" altLang="zh-CN" sz="1600" dirty="0">
                  <a:latin typeface="微软雅黑" pitchFamily="34" charset="-122"/>
                  <a:ea typeface="微软雅黑" pitchFamily="34" charset="-122"/>
                </a:rPr>
                <a:t>file2.txt</a:t>
              </a:r>
              <a:r>
                <a:rPr lang="zh-CN" altLang="en-US" sz="1600" dirty="0">
                  <a:latin typeface="微软雅黑" pitchFamily="34" charset="-122"/>
                  <a:ea typeface="微软雅黑" pitchFamily="34" charset="-122"/>
                </a:rPr>
                <a:t>同样出现重复数据，现要求使用</a:t>
              </a:r>
              <a:r>
                <a:rPr lang="en-US" altLang="zh-CN" sz="1600" dirty="0">
                  <a:latin typeface="微软雅黑" pitchFamily="34" charset="-122"/>
                  <a:ea typeface="微软雅黑" pitchFamily="34" charset="-122"/>
                </a:rPr>
                <a:t>Hadoop</a:t>
              </a:r>
              <a:r>
                <a:rPr lang="zh-CN" altLang="en-US" sz="1600" dirty="0">
                  <a:latin typeface="微软雅黑" pitchFamily="34" charset="-122"/>
                  <a:ea typeface="微软雅黑" pitchFamily="34" charset="-122"/>
                </a:rPr>
                <a:t>大数据相关技术对以上两个文件进行去重操作，并最终将结果汇总到一个文件中。</a:t>
              </a:r>
              <a:endParaRPr lang="en-US" altLang="zh-CN" sz="1600" dirty="0">
                <a:latin typeface="微软雅黑" pitchFamily="34" charset="-122"/>
                <a:ea typeface="微软雅黑" pitchFamily="34" charset="-122"/>
              </a:endParaRPr>
            </a:p>
            <a:p>
              <a:pPr indent="457200" algn="just">
                <a:lnSpc>
                  <a:spcPct val="150000"/>
                </a:lnSpc>
              </a:pPr>
              <a:r>
                <a:rPr lang="en-US" altLang="zh-CN" sz="1600" dirty="0">
                  <a:latin typeface="微软雅黑" pitchFamily="34" charset="-122"/>
                  <a:ea typeface="微软雅黑" pitchFamily="34" charset="-122"/>
                </a:rPr>
                <a:t>(1) </a:t>
              </a:r>
              <a:r>
                <a:rPr lang="zh-CN" altLang="en-US" sz="1600" dirty="0">
                  <a:latin typeface="微软雅黑" pitchFamily="34" charset="-122"/>
                  <a:ea typeface="微软雅黑" pitchFamily="34" charset="-122"/>
                </a:rPr>
                <a:t>编写</a:t>
              </a:r>
              <a:r>
                <a:rPr lang="en-US" altLang="zh-CN" sz="1600" dirty="0">
                  <a:latin typeface="微软雅黑" pitchFamily="34" charset="-122"/>
                  <a:ea typeface="微软雅黑" pitchFamily="34" charset="-122"/>
                </a:rPr>
                <a:t>MapReduce</a:t>
              </a:r>
              <a:r>
                <a:rPr lang="zh-CN" altLang="en-US" sz="1600" dirty="0">
                  <a:latin typeface="微软雅黑" pitchFamily="34" charset="-122"/>
                  <a:ea typeface="微软雅黑" pitchFamily="34" charset="-122"/>
                </a:rPr>
                <a:t>程序，在</a:t>
              </a:r>
              <a:r>
                <a:rPr lang="en-US" altLang="zh-CN" sz="1600" dirty="0">
                  <a:latin typeface="微软雅黑" pitchFamily="34" charset="-122"/>
                  <a:ea typeface="微软雅黑" pitchFamily="34" charset="-122"/>
                </a:rPr>
                <a:t>Map</a:t>
              </a:r>
              <a:r>
                <a:rPr lang="zh-CN" altLang="en-US" sz="1600" dirty="0">
                  <a:latin typeface="微软雅黑" pitchFamily="34" charset="-122"/>
                  <a:ea typeface="微软雅黑" pitchFamily="34" charset="-122"/>
                </a:rPr>
                <a:t>阶段采用</a:t>
              </a:r>
              <a:r>
                <a:rPr lang="en-US" altLang="zh-CN" sz="1600" dirty="0">
                  <a:latin typeface="微软雅黑" pitchFamily="34" charset="-122"/>
                  <a:ea typeface="微软雅黑" pitchFamily="34" charset="-122"/>
                </a:rPr>
                <a:t>Hadoop</a:t>
              </a:r>
              <a:r>
                <a:rPr lang="zh-CN" altLang="en-US" sz="1600" dirty="0">
                  <a:latin typeface="微软雅黑" pitchFamily="34" charset="-122"/>
                  <a:ea typeface="微软雅黑" pitchFamily="34" charset="-122"/>
                </a:rPr>
                <a:t>默认作业输入方式后，将</a:t>
              </a:r>
              <a:r>
                <a:rPr lang="en-US" altLang="zh-CN" sz="1600" dirty="0">
                  <a:latin typeface="微软雅黑" pitchFamily="34" charset="-122"/>
                  <a:ea typeface="微软雅黑" pitchFamily="34" charset="-122"/>
                </a:rPr>
                <a:t>key</a:t>
              </a:r>
              <a:r>
                <a:rPr lang="zh-CN" altLang="en-US" sz="1600" dirty="0">
                  <a:latin typeface="微软雅黑" pitchFamily="34" charset="-122"/>
                  <a:ea typeface="微软雅黑" pitchFamily="34" charset="-122"/>
                </a:rPr>
                <a:t>设置为需要去重的数据，而输出的</a:t>
              </a:r>
              <a:r>
                <a:rPr lang="en-US" altLang="zh-CN" sz="1600" dirty="0">
                  <a:latin typeface="微软雅黑" pitchFamily="34" charset="-122"/>
                  <a:ea typeface="微软雅黑" pitchFamily="34" charset="-122"/>
                </a:rPr>
                <a:t>value</a:t>
              </a:r>
              <a:r>
                <a:rPr lang="zh-CN" altLang="en-US" sz="1600" dirty="0">
                  <a:latin typeface="微软雅黑" pitchFamily="34" charset="-122"/>
                  <a:ea typeface="微软雅黑" pitchFamily="34" charset="-122"/>
                </a:rPr>
                <a:t>可以任意设置为空。</a:t>
              </a:r>
            </a:p>
            <a:p>
              <a:pPr indent="457200" algn="just">
                <a:lnSpc>
                  <a:spcPct val="150000"/>
                </a:lnSpc>
              </a:pPr>
              <a:r>
                <a:rPr lang="en-US" altLang="zh-CN" sz="1600" dirty="0">
                  <a:latin typeface="微软雅黑" pitchFamily="34" charset="-122"/>
                  <a:ea typeface="微软雅黑" pitchFamily="34" charset="-122"/>
                </a:rPr>
                <a:t>(2) </a:t>
              </a:r>
              <a:r>
                <a:rPr lang="zh-CN" altLang="en-US" sz="1600" dirty="0">
                  <a:latin typeface="微软雅黑" pitchFamily="34" charset="-122"/>
                  <a:ea typeface="微软雅黑" pitchFamily="34" charset="-122"/>
                </a:rPr>
                <a:t>在</a:t>
              </a:r>
              <a:r>
                <a:rPr lang="en-US" altLang="zh-CN" sz="1600" dirty="0">
                  <a:latin typeface="微软雅黑" pitchFamily="34" charset="-122"/>
                  <a:ea typeface="微软雅黑" pitchFamily="34" charset="-122"/>
                </a:rPr>
                <a:t>Reduce</a:t>
              </a:r>
              <a:r>
                <a:rPr lang="zh-CN" altLang="en-US" sz="1600" dirty="0">
                  <a:latin typeface="微软雅黑" pitchFamily="34" charset="-122"/>
                  <a:ea typeface="微软雅黑" pitchFamily="34" charset="-122"/>
                </a:rPr>
                <a:t>阶段，不需要考虑每一个</a:t>
              </a:r>
              <a:r>
                <a:rPr lang="en-US" altLang="zh-CN" sz="1600" dirty="0">
                  <a:latin typeface="微软雅黑" pitchFamily="34" charset="-122"/>
                  <a:ea typeface="微软雅黑" pitchFamily="34" charset="-122"/>
                </a:rPr>
                <a:t>key</a:t>
              </a:r>
              <a:r>
                <a:rPr lang="zh-CN" altLang="en-US" sz="1600" dirty="0">
                  <a:latin typeface="微软雅黑" pitchFamily="34" charset="-122"/>
                  <a:ea typeface="微软雅黑" pitchFamily="34" charset="-122"/>
                </a:rPr>
                <a:t>有多少个</a:t>
              </a:r>
              <a:r>
                <a:rPr lang="en-US" altLang="zh-CN" sz="1600" dirty="0">
                  <a:latin typeface="微软雅黑" pitchFamily="34" charset="-122"/>
                  <a:ea typeface="微软雅黑" pitchFamily="34" charset="-122"/>
                </a:rPr>
                <a:t>value</a:t>
              </a:r>
              <a:r>
                <a:rPr lang="zh-CN" altLang="en-US" sz="1600" dirty="0">
                  <a:latin typeface="微软雅黑" pitchFamily="34" charset="-122"/>
                  <a:ea typeface="微软雅黑" pitchFamily="34" charset="-122"/>
                </a:rPr>
                <a:t>，可以直接将输入的</a:t>
              </a:r>
              <a:r>
                <a:rPr lang="en-US" altLang="zh-CN" sz="1600" dirty="0">
                  <a:latin typeface="微软雅黑" pitchFamily="34" charset="-122"/>
                  <a:ea typeface="微软雅黑" pitchFamily="34" charset="-122"/>
                </a:rPr>
                <a:t>key</a:t>
              </a:r>
              <a:r>
                <a:rPr lang="zh-CN" altLang="en-US" sz="1600" dirty="0">
                  <a:latin typeface="微软雅黑" pitchFamily="34" charset="-122"/>
                  <a:ea typeface="微软雅黑" pitchFamily="34" charset="-122"/>
                </a:rPr>
                <a:t>复制为输出的</a:t>
              </a:r>
              <a:r>
                <a:rPr lang="en-US" altLang="zh-CN" sz="1600" dirty="0">
                  <a:latin typeface="微软雅黑" pitchFamily="34" charset="-122"/>
                  <a:ea typeface="微软雅黑" pitchFamily="34" charset="-122"/>
                </a:rPr>
                <a:t>key</a:t>
              </a:r>
              <a:r>
                <a:rPr lang="zh-CN" altLang="en-US" sz="1600" dirty="0">
                  <a:latin typeface="微软雅黑" pitchFamily="34" charset="-122"/>
                  <a:ea typeface="微软雅黑" pitchFamily="34" charset="-122"/>
                </a:rPr>
                <a:t>，而输出的</a:t>
              </a:r>
              <a:r>
                <a:rPr lang="en-US" altLang="zh-CN" sz="1600" dirty="0">
                  <a:latin typeface="微软雅黑" pitchFamily="34" charset="-122"/>
                  <a:ea typeface="微软雅黑" pitchFamily="34" charset="-122"/>
                </a:rPr>
                <a:t>value</a:t>
              </a:r>
              <a:r>
                <a:rPr lang="zh-CN" altLang="en-US" sz="1600" dirty="0">
                  <a:latin typeface="微软雅黑" pitchFamily="34" charset="-122"/>
                  <a:ea typeface="微软雅黑" pitchFamily="34" charset="-122"/>
                </a:rPr>
                <a:t>可以任意设置为空，这样就会使用</a:t>
              </a:r>
              <a:r>
                <a:rPr lang="en-US" altLang="zh-CN" sz="1600" dirty="0">
                  <a:latin typeface="微软雅黑" pitchFamily="34" charset="-122"/>
                  <a:ea typeface="微软雅黑" pitchFamily="34" charset="-122"/>
                </a:rPr>
                <a:t>MapReduce</a:t>
              </a:r>
              <a:r>
                <a:rPr lang="zh-CN" altLang="en-US" sz="1600" dirty="0">
                  <a:latin typeface="微软雅黑" pitchFamily="34" charset="-122"/>
                  <a:ea typeface="微软雅黑" pitchFamily="34" charset="-122"/>
                </a:rPr>
                <a:t>默认机制对</a:t>
              </a:r>
              <a:r>
                <a:rPr lang="en-US" altLang="zh-CN" sz="1600" dirty="0">
                  <a:latin typeface="微软雅黑" pitchFamily="34" charset="-122"/>
                  <a:ea typeface="微软雅黑" pitchFamily="34" charset="-122"/>
                </a:rPr>
                <a:t>key</a:t>
              </a:r>
              <a:r>
                <a:rPr lang="zh-CN" altLang="en-US" sz="1600" dirty="0">
                  <a:latin typeface="微软雅黑" pitchFamily="34" charset="-122"/>
                  <a:ea typeface="微软雅黑" pitchFamily="34" charset="-122"/>
                </a:rPr>
                <a:t>（也就是文件中的每行内容）自动去重。</a:t>
              </a:r>
              <a:endParaRPr lang="zh-CN" altLang="zh-CN" sz="1600" dirty="0">
                <a:latin typeface="微软雅黑" pitchFamily="34" charset="-122"/>
                <a:ea typeface="微软雅黑" pitchFamily="34" charset="-122"/>
              </a:endParaRPr>
            </a:p>
          </p:txBody>
        </p:sp>
      </p:grpSp>
    </p:spTree>
    <p:custDataLst>
      <p:tags r:id="rId1"/>
    </p:custDataLst>
    <p:extLst>
      <p:ext uri="{BB962C8B-B14F-4D97-AF65-F5344CB8AC3E}">
        <p14:creationId xmlns:p14="http://schemas.microsoft.com/office/powerpoint/2010/main" val="424011953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标题 1"/>
          <p:cNvSpPr>
            <a:spLocks noChangeArrowheads="1"/>
          </p:cNvSpPr>
          <p:nvPr/>
        </p:nvSpPr>
        <p:spPr bwMode="auto">
          <a:xfrm>
            <a:off x="589915" y="204309"/>
            <a:ext cx="7818755" cy="765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marL="571500" indent="-571500" eaLnBrk="1" hangingPunct="1">
              <a:buFont typeface="Wingdings" pitchFamily="2" charset="2"/>
              <a:buNone/>
            </a:pPr>
            <a:r>
              <a:rPr lang="zh-CN" altLang="en-US" sz="2000" b="1" dirty="0">
                <a:solidFill>
                  <a:srgbClr val="1369B2"/>
                </a:solidFill>
                <a:latin typeface="微软雅黑" pitchFamily="34" charset="-122"/>
                <a:ea typeface="微软雅黑" pitchFamily="34" charset="-122"/>
                <a:sym typeface="宋体" pitchFamily="2" charset="-122"/>
              </a:rPr>
              <a:t>            </a:t>
            </a:r>
            <a:r>
              <a:rPr lang="en-US" altLang="zh-CN" sz="2400" b="1" dirty="0">
                <a:solidFill>
                  <a:srgbClr val="1369B2"/>
                </a:solidFill>
                <a:latin typeface="微软雅黑" pitchFamily="34" charset="-122"/>
                <a:ea typeface="微软雅黑" pitchFamily="34" charset="-122"/>
                <a:sym typeface="宋体" pitchFamily="2" charset="-122"/>
              </a:rPr>
              <a:t>4.7</a:t>
            </a:r>
            <a:r>
              <a:rPr lang="en-US" altLang="zh-CN" sz="2400" b="1" spc="-100" dirty="0">
                <a:solidFill>
                  <a:srgbClr val="1369B2"/>
                </a:solidFill>
                <a:latin typeface="微软雅黑" pitchFamily="34" charset="-122"/>
                <a:ea typeface="微软雅黑" pitchFamily="34" charset="-122"/>
                <a:sym typeface="宋体" pitchFamily="2" charset="-122"/>
              </a:rPr>
              <a:t>MapReduce</a:t>
            </a:r>
            <a:r>
              <a:rPr lang="zh-CN" altLang="en-US" sz="2400" b="1" spc="-100" dirty="0">
                <a:solidFill>
                  <a:srgbClr val="1369B2"/>
                </a:solidFill>
                <a:latin typeface="微软雅黑" pitchFamily="34" charset="-122"/>
                <a:ea typeface="微软雅黑" pitchFamily="34" charset="-122"/>
                <a:sym typeface="宋体" pitchFamily="2" charset="-122"/>
              </a:rPr>
              <a:t>经典案例</a:t>
            </a:r>
            <a:r>
              <a:rPr lang="en-US" altLang="zh-CN" sz="2400" b="1" spc="-100" dirty="0">
                <a:solidFill>
                  <a:srgbClr val="1369B2"/>
                </a:solidFill>
                <a:latin typeface="微软雅黑" pitchFamily="34" charset="-122"/>
                <a:ea typeface="微软雅黑" pitchFamily="34" charset="-122"/>
                <a:sym typeface="宋体" pitchFamily="2" charset="-122"/>
              </a:rPr>
              <a:t>—</a:t>
            </a:r>
            <a:r>
              <a:rPr lang="zh-CN" altLang="en-US" sz="2400" b="1" spc="-100" dirty="0">
                <a:solidFill>
                  <a:srgbClr val="1369B2"/>
                </a:solidFill>
                <a:latin typeface="微软雅黑" pitchFamily="34" charset="-122"/>
                <a:ea typeface="微软雅黑" pitchFamily="34" charset="-122"/>
                <a:sym typeface="宋体" pitchFamily="2" charset="-122"/>
              </a:rPr>
              <a:t>数据去重</a:t>
            </a:r>
          </a:p>
        </p:txBody>
      </p:sp>
      <p:sp>
        <p:nvSpPr>
          <p:cNvPr id="7" name="矩形 6"/>
          <p:cNvSpPr/>
          <p:nvPr/>
        </p:nvSpPr>
        <p:spPr bwMode="auto">
          <a:xfrm>
            <a:off x="0" y="969484"/>
            <a:ext cx="9144000" cy="792641"/>
          </a:xfrm>
          <a:prstGeom prst="rect">
            <a:avLst/>
          </a:prstGeom>
          <a:gradFill>
            <a:gsLst>
              <a:gs pos="100000">
                <a:srgbClr val="00B0F0">
                  <a:alpha val="0"/>
                </a:srgbClr>
              </a:gs>
              <a:gs pos="0">
                <a:srgbClr val="D1ECFF">
                  <a:alpha val="0"/>
                </a:srgbClr>
              </a:gs>
              <a:gs pos="49000">
                <a:srgbClr val="D1ECFF"/>
              </a:gs>
            </a:gsLst>
            <a:lin ang="0" scaled="0"/>
          </a:gradFill>
          <a:ln w="28575" cap="flat" cmpd="sng" algn="ctr">
            <a:noFill/>
            <a:prstDash val="solid"/>
            <a:round/>
            <a:headEnd type="none" w="med" len="med"/>
            <a:tailEnd type="none" w="med" len="med"/>
          </a:ln>
          <a:effectLst/>
        </p:spPr>
        <p:txBody>
          <a:bodyPr/>
          <a:lstStyle/>
          <a:p>
            <a:pPr eaLnBrk="1" hangingPunct="1">
              <a:buFont typeface="Arial" pitchFamily="34" charset="0"/>
              <a:buNone/>
              <a:defRPr/>
            </a:pPr>
            <a:endParaRPr lang="zh-CN" altLang="en-US">
              <a:latin typeface="Arial" charset="0"/>
            </a:endParaRPr>
          </a:p>
        </p:txBody>
      </p:sp>
      <p:pic>
        <p:nvPicPr>
          <p:cNvPr id="10247" name="Picture 2" descr="C:\Documents and Settings\Administrator\桌面\小人.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225" y="969963"/>
            <a:ext cx="1323975"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矩形 9"/>
          <p:cNvSpPr/>
          <p:nvPr/>
        </p:nvSpPr>
        <p:spPr>
          <a:xfrm>
            <a:off x="1755775" y="1123950"/>
            <a:ext cx="1518364" cy="461665"/>
          </a:xfrm>
          <a:prstGeom prst="rect">
            <a:avLst/>
          </a:prstGeom>
        </p:spPr>
        <p:txBody>
          <a:bodyPr wrap="none">
            <a:spAutoFit/>
          </a:bodyPr>
          <a:lstStyle/>
          <a:p>
            <a:pPr>
              <a:defRPr/>
            </a:pPr>
            <a:r>
              <a:rPr lang="zh-CN" altLang="en-US" sz="2400" b="1" spc="200" dirty="0">
                <a:solidFill>
                  <a:srgbClr val="1369B2"/>
                </a:solidFill>
                <a:latin typeface="微软雅黑" pitchFamily="34" charset="-122"/>
                <a:ea typeface="微软雅黑" pitchFamily="34" charset="-122"/>
              </a:rPr>
              <a:t>案例实现</a:t>
            </a:r>
            <a:endParaRPr lang="en-US" altLang="zh-CN" sz="2400" b="1" spc="200" dirty="0">
              <a:solidFill>
                <a:srgbClr val="1369B2"/>
              </a:solidFill>
              <a:latin typeface="微软雅黑" pitchFamily="34" charset="-122"/>
              <a:ea typeface="微软雅黑" pitchFamily="34" charset="-122"/>
            </a:endParaRPr>
          </a:p>
        </p:txBody>
      </p:sp>
      <p:grpSp>
        <p:nvGrpSpPr>
          <p:cNvPr id="8" name="组合 30"/>
          <p:cNvGrpSpPr>
            <a:grpSpLocks/>
          </p:cNvGrpSpPr>
          <p:nvPr/>
        </p:nvGrpSpPr>
        <p:grpSpPr bwMode="auto">
          <a:xfrm>
            <a:off x="900113" y="1912938"/>
            <a:ext cx="4781550" cy="490537"/>
            <a:chOff x="900725" y="1985600"/>
            <a:chExt cx="4781618" cy="490537"/>
          </a:xfrm>
        </p:grpSpPr>
        <p:sp>
          <p:nvSpPr>
            <p:cNvPr id="9" name="圆角矩形 1"/>
            <p:cNvSpPr>
              <a:spLocks noChangeArrowheads="1"/>
            </p:cNvSpPr>
            <p:nvPr/>
          </p:nvSpPr>
          <p:spPr bwMode="auto">
            <a:xfrm>
              <a:off x="900725" y="1985600"/>
              <a:ext cx="4781618" cy="490537"/>
            </a:xfrm>
            <a:prstGeom prst="roundRect">
              <a:avLst>
                <a:gd name="adj" fmla="val 16667"/>
              </a:avLst>
            </a:prstGeom>
            <a:solidFill>
              <a:srgbClr val="6B81BB"/>
            </a:solidFill>
            <a:ln>
              <a:noFill/>
            </a:ln>
            <a:extLst>
              <a:ext uri="{91240B29-F687-4F45-9708-019B960494DF}">
                <a14:hiddenLine xmlns:a14="http://schemas.microsoft.com/office/drawing/2010/main" w="28575">
                  <a:solidFill>
                    <a:srgbClr val="000000"/>
                  </a:solidFill>
                  <a:round/>
                  <a:headEnd/>
                  <a:tailEnd/>
                </a14:hiddenLine>
              </a:ext>
            </a:extLst>
          </p:spPr>
          <p:txBody>
            <a:bodyPr/>
            <a:lstStyle/>
            <a:p>
              <a:pPr eaLnBrk="1" hangingPunct="1">
                <a:buFont typeface="Arial" pitchFamily="34" charset="0"/>
                <a:buNone/>
              </a:pPr>
              <a:endParaRPr lang="zh-CN" altLang="en-US"/>
            </a:p>
          </p:txBody>
        </p:sp>
        <p:sp>
          <p:nvSpPr>
            <p:cNvPr id="11" name="矩形 14"/>
            <p:cNvSpPr>
              <a:spLocks noChangeArrowheads="1"/>
            </p:cNvSpPr>
            <p:nvPr/>
          </p:nvSpPr>
          <p:spPr bwMode="auto">
            <a:xfrm>
              <a:off x="1358113" y="2037852"/>
              <a:ext cx="279544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2000" b="1" dirty="0">
                  <a:solidFill>
                    <a:schemeClr val="bg1"/>
                  </a:solidFill>
                  <a:latin typeface="微软雅黑" pitchFamily="34" charset="-122"/>
                  <a:ea typeface="微软雅黑" pitchFamily="34" charset="-122"/>
                </a:rPr>
                <a:t>1.  Map</a:t>
              </a:r>
              <a:r>
                <a:rPr lang="zh-CN" altLang="en-US" sz="2000" b="1" dirty="0">
                  <a:solidFill>
                    <a:schemeClr val="bg1"/>
                  </a:solidFill>
                  <a:latin typeface="微软雅黑" pitchFamily="34" charset="-122"/>
                  <a:ea typeface="微软雅黑" pitchFamily="34" charset="-122"/>
                </a:rPr>
                <a:t>阶段实现</a:t>
              </a:r>
            </a:p>
          </p:txBody>
        </p:sp>
      </p:grpSp>
      <p:grpSp>
        <p:nvGrpSpPr>
          <p:cNvPr id="19" name="组合 18"/>
          <p:cNvGrpSpPr/>
          <p:nvPr/>
        </p:nvGrpSpPr>
        <p:grpSpPr>
          <a:xfrm>
            <a:off x="692727" y="2781255"/>
            <a:ext cx="7715943" cy="2006176"/>
            <a:chOff x="692727" y="2668587"/>
            <a:chExt cx="7715943" cy="2006176"/>
          </a:xfrm>
        </p:grpSpPr>
        <p:sp>
          <p:nvSpPr>
            <p:cNvPr id="12" name="圆角矩形标注 11"/>
            <p:cNvSpPr/>
            <p:nvPr/>
          </p:nvSpPr>
          <p:spPr bwMode="auto">
            <a:xfrm>
              <a:off x="692727" y="2668587"/>
              <a:ext cx="7715943" cy="2006176"/>
            </a:xfrm>
            <a:prstGeom prst="wedgeRoundRectCallout">
              <a:avLst>
                <a:gd name="adj1" fmla="val -20008"/>
                <a:gd name="adj2" fmla="val -60642"/>
                <a:gd name="adj3" fmla="val 16667"/>
              </a:avLst>
            </a:prstGeom>
            <a:noFill/>
            <a:ln w="19050" cap="flat" cmpd="sng" algn="ctr">
              <a:solidFill>
                <a:schemeClr val="bg1">
                  <a:lumMod val="8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a:lstStyle>
              <a:defPPr>
                <a:defRPr lang="zh-CN"/>
              </a:defPPr>
              <a:lvl1pPr algn="l" rtl="0" eaLnBrk="0" fontAlgn="base" hangingPunct="0">
                <a:spcBef>
                  <a:spcPct val="0"/>
                </a:spcBef>
                <a:spcAft>
                  <a:spcPct val="0"/>
                </a:spcAft>
                <a:defRPr kern="1200">
                  <a:solidFill>
                    <a:schemeClr val="tx1"/>
                  </a:solidFill>
                  <a:latin typeface="Arial"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pPr eaLnBrk="1" hangingPunct="1">
                <a:buFont typeface="Arial" pitchFamily="34" charset="0"/>
                <a:buNone/>
                <a:defRPr/>
              </a:pPr>
              <a:endParaRPr lang="zh-CN" altLang="en-US">
                <a:latin typeface="Arial" charset="0"/>
              </a:endParaRPr>
            </a:p>
          </p:txBody>
        </p:sp>
        <p:sp>
          <p:nvSpPr>
            <p:cNvPr id="3" name="矩形 2"/>
            <p:cNvSpPr/>
            <p:nvPr/>
          </p:nvSpPr>
          <p:spPr>
            <a:xfrm>
              <a:off x="1065212" y="2908613"/>
              <a:ext cx="7040058" cy="1526123"/>
            </a:xfrm>
            <a:prstGeom prst="rect">
              <a:avLst/>
            </a:prstGeom>
          </p:spPr>
          <p:txBody>
            <a:bodyPr wrap="square">
              <a:spAutoFit/>
            </a:bodyPr>
            <a:lstStyle/>
            <a:p>
              <a:pPr indent="457200" algn="just">
                <a:lnSpc>
                  <a:spcPct val="150000"/>
                </a:lnSpc>
              </a:pPr>
              <a:r>
                <a:rPr lang="zh-CN" altLang="en-US" sz="1600" dirty="0">
                  <a:latin typeface="微软雅黑" pitchFamily="34" charset="-122"/>
                  <a:ea typeface="微软雅黑" pitchFamily="34" charset="-122"/>
                </a:rPr>
                <a:t>使用</a:t>
              </a:r>
              <a:r>
                <a:rPr lang="en-US" altLang="zh-CN" sz="1600" dirty="0">
                  <a:latin typeface="微软雅黑" pitchFamily="34" charset="-122"/>
                  <a:ea typeface="微软雅黑" pitchFamily="34" charset="-122"/>
                </a:rPr>
                <a:t>Eclipse</a:t>
              </a:r>
              <a:r>
                <a:rPr lang="zh-CN" altLang="en-US" sz="1600" dirty="0">
                  <a:latin typeface="微软雅黑" pitchFamily="34" charset="-122"/>
                  <a:ea typeface="微软雅黑" pitchFamily="34" charset="-122"/>
                </a:rPr>
                <a:t>开发工具打开之前创建的</a:t>
              </a:r>
              <a:r>
                <a:rPr lang="en-US" altLang="zh-CN" sz="1600" dirty="0">
                  <a:latin typeface="微软雅黑" pitchFamily="34" charset="-122"/>
                  <a:ea typeface="微软雅黑" pitchFamily="34" charset="-122"/>
                </a:rPr>
                <a:t>Maven</a:t>
              </a:r>
              <a:r>
                <a:rPr lang="zh-CN" altLang="en-US" sz="1600" dirty="0">
                  <a:latin typeface="微软雅黑" pitchFamily="34" charset="-122"/>
                  <a:ea typeface="微软雅黑" pitchFamily="34" charset="-122"/>
                </a:rPr>
                <a:t>项目</a:t>
              </a:r>
              <a:r>
                <a:rPr lang="en-US" altLang="zh-CN" sz="1600" dirty="0">
                  <a:latin typeface="微软雅黑" pitchFamily="34" charset="-122"/>
                  <a:ea typeface="微软雅黑" pitchFamily="34" charset="-122"/>
                </a:rPr>
                <a:t>HadoopDemo</a:t>
              </a:r>
              <a:r>
                <a:rPr lang="zh-CN" altLang="en-US" sz="1600" dirty="0">
                  <a:latin typeface="微软雅黑" pitchFamily="34" charset="-122"/>
                  <a:ea typeface="微软雅黑" pitchFamily="34" charset="-122"/>
                </a:rPr>
                <a:t>，并且新创建</a:t>
              </a:r>
              <a:r>
                <a:rPr lang="en-US" altLang="zh-CN" sz="1600" dirty="0">
                  <a:latin typeface="微软雅黑" pitchFamily="34" charset="-122"/>
                  <a:ea typeface="微软雅黑" pitchFamily="34" charset="-122"/>
                </a:rPr>
                <a:t>cn.itcast.mr.dedup</a:t>
              </a:r>
              <a:r>
                <a:rPr lang="zh-CN" altLang="en-US" sz="1600" dirty="0">
                  <a:latin typeface="微软雅黑" pitchFamily="34" charset="-122"/>
                  <a:ea typeface="微软雅黑" pitchFamily="34" charset="-122"/>
                </a:rPr>
                <a:t>包，在该路径下编写自定义</a:t>
              </a:r>
              <a:r>
                <a:rPr lang="en-US" altLang="zh-CN" sz="1600" dirty="0">
                  <a:latin typeface="微软雅黑" pitchFamily="34" charset="-122"/>
                  <a:ea typeface="微软雅黑" pitchFamily="34" charset="-122"/>
                </a:rPr>
                <a:t>Mapper</a:t>
              </a:r>
              <a:r>
                <a:rPr lang="zh-CN" altLang="en-US" sz="1600" dirty="0">
                  <a:latin typeface="微软雅黑" pitchFamily="34" charset="-122"/>
                  <a:ea typeface="微软雅黑" pitchFamily="34" charset="-122"/>
                </a:rPr>
                <a:t>类</a:t>
              </a:r>
              <a:r>
                <a:rPr lang="en-US" altLang="zh-CN" sz="1600" dirty="0">
                  <a:latin typeface="微软雅黑" pitchFamily="34" charset="-122"/>
                  <a:ea typeface="微软雅黑" pitchFamily="34" charset="-122"/>
                </a:rPr>
                <a:t>DedupMapper</a:t>
              </a:r>
              <a:r>
                <a:rPr lang="zh-CN" altLang="en-US" sz="1600" dirty="0">
                  <a:latin typeface="微软雅黑" pitchFamily="34" charset="-122"/>
                  <a:ea typeface="微软雅黑" pitchFamily="34" charset="-122"/>
                </a:rPr>
                <a:t>，主要用于读取数据集文件将</a:t>
              </a:r>
              <a:r>
                <a:rPr lang="en-US" altLang="zh-CN" sz="1600" dirty="0">
                  <a:latin typeface="微软雅黑" pitchFamily="34" charset="-122"/>
                  <a:ea typeface="微软雅黑" pitchFamily="34" charset="-122"/>
                </a:rPr>
                <a:t>TextInputFormat</a:t>
              </a:r>
              <a:r>
                <a:rPr lang="zh-CN" altLang="en-US" sz="1600" dirty="0">
                  <a:latin typeface="微软雅黑" pitchFamily="34" charset="-122"/>
                  <a:ea typeface="微软雅黑" pitchFamily="34" charset="-122"/>
                </a:rPr>
                <a:t>默认组件解析的类似</a:t>
              </a:r>
              <a:r>
                <a:rPr lang="en-US" altLang="zh-CN" sz="1600" dirty="0">
                  <a:latin typeface="微软雅黑" pitchFamily="34" charset="-122"/>
                  <a:ea typeface="微软雅黑" pitchFamily="34" charset="-122"/>
                </a:rPr>
                <a:t>&lt;0</a:t>
              </a:r>
              <a:r>
                <a:rPr lang="zh-CN" altLang="en-US" sz="1600" dirty="0">
                  <a:latin typeface="微软雅黑" pitchFamily="34" charset="-122"/>
                  <a:ea typeface="微软雅黑" pitchFamily="34" charset="-122"/>
                </a:rPr>
                <a:t>，</a:t>
              </a:r>
              <a:r>
                <a:rPr lang="en-US" altLang="zh-CN" sz="1600" dirty="0">
                  <a:latin typeface="微软雅黑" pitchFamily="34" charset="-122"/>
                  <a:ea typeface="微软雅黑" pitchFamily="34" charset="-122"/>
                </a:rPr>
                <a:t>2018-3-1 a &gt;</a:t>
              </a:r>
              <a:r>
                <a:rPr lang="zh-CN" altLang="en-US" sz="1600" dirty="0">
                  <a:latin typeface="微软雅黑" pitchFamily="34" charset="-122"/>
                  <a:ea typeface="微软雅黑" pitchFamily="34" charset="-122"/>
                </a:rPr>
                <a:t>键值对修改为</a:t>
              </a:r>
              <a:r>
                <a:rPr lang="en-US" altLang="zh-CN" sz="1600" dirty="0">
                  <a:latin typeface="微软雅黑" pitchFamily="34" charset="-122"/>
                  <a:ea typeface="微软雅黑" pitchFamily="34" charset="-122"/>
                </a:rPr>
                <a:t>&lt;2018-3-1 a</a:t>
              </a:r>
              <a:r>
                <a:rPr lang="zh-CN" altLang="en-US" sz="1600" dirty="0">
                  <a:latin typeface="微软雅黑" pitchFamily="34" charset="-122"/>
                  <a:ea typeface="微软雅黑" pitchFamily="34" charset="-122"/>
                </a:rPr>
                <a:t>，</a:t>
              </a:r>
              <a:r>
                <a:rPr lang="en-US" altLang="zh-CN" sz="1600" dirty="0">
                  <a:latin typeface="微软雅黑" pitchFamily="34" charset="-122"/>
                  <a:ea typeface="微软雅黑" pitchFamily="34" charset="-122"/>
                </a:rPr>
                <a:t>null&gt;</a:t>
              </a:r>
              <a:r>
                <a:rPr lang="zh-CN" altLang="en-US" sz="1600" dirty="0">
                  <a:latin typeface="微软雅黑" pitchFamily="34" charset="-122"/>
                  <a:ea typeface="微软雅黑" pitchFamily="34" charset="-122"/>
                </a:rPr>
                <a:t>。</a:t>
              </a:r>
              <a:endParaRPr lang="zh-CN" altLang="zh-CN" sz="1600" dirty="0">
                <a:latin typeface="微软雅黑" pitchFamily="34" charset="-122"/>
                <a:ea typeface="微软雅黑" pitchFamily="34" charset="-122"/>
              </a:endParaRPr>
            </a:p>
          </p:txBody>
        </p:sp>
      </p:grpSp>
      <p:pic>
        <p:nvPicPr>
          <p:cNvPr id="20" name="Picture 4" descr="https://timgsa.baidu.com/timg?image&amp;quality=80&amp;size=b9999_10000&amp;sec=1553764787053&amp;di=63201b69439172d2f26edff5c9a921d9&amp;imgtype=0&amp;src=http%3A%2F%2Fscimg.jb51.net%2Fallimg%2F150701%2F14-150F11I343I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90870" y="4516108"/>
            <a:ext cx="1578710" cy="2006176"/>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18252406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up)">
                                      <p:cBhvr>
                                        <p:cTn id="1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标题 1"/>
          <p:cNvSpPr>
            <a:spLocks noChangeArrowheads="1"/>
          </p:cNvSpPr>
          <p:nvPr/>
        </p:nvSpPr>
        <p:spPr bwMode="auto">
          <a:xfrm>
            <a:off x="589915" y="204309"/>
            <a:ext cx="7818755" cy="765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marL="571500" indent="-571500" eaLnBrk="1" hangingPunct="1">
              <a:buFont typeface="Wingdings" pitchFamily="2" charset="2"/>
              <a:buNone/>
            </a:pPr>
            <a:r>
              <a:rPr lang="zh-CN" altLang="en-US" sz="2000" b="1" dirty="0">
                <a:solidFill>
                  <a:srgbClr val="1369B2"/>
                </a:solidFill>
                <a:latin typeface="微软雅黑" pitchFamily="34" charset="-122"/>
                <a:ea typeface="微软雅黑" pitchFamily="34" charset="-122"/>
                <a:sym typeface="宋体" pitchFamily="2" charset="-122"/>
              </a:rPr>
              <a:t>            </a:t>
            </a:r>
            <a:r>
              <a:rPr lang="en-US" altLang="zh-CN" sz="2400" b="1" dirty="0">
                <a:solidFill>
                  <a:srgbClr val="1369B2"/>
                </a:solidFill>
                <a:latin typeface="微软雅黑" pitchFamily="34" charset="-122"/>
                <a:ea typeface="微软雅黑" pitchFamily="34" charset="-122"/>
                <a:sym typeface="宋体" pitchFamily="2" charset="-122"/>
              </a:rPr>
              <a:t>4.7</a:t>
            </a:r>
            <a:r>
              <a:rPr lang="en-US" altLang="zh-CN" sz="2400" b="1" spc="-100" dirty="0">
                <a:solidFill>
                  <a:srgbClr val="1369B2"/>
                </a:solidFill>
                <a:latin typeface="微软雅黑" pitchFamily="34" charset="-122"/>
                <a:ea typeface="微软雅黑" pitchFamily="34" charset="-122"/>
                <a:sym typeface="宋体" pitchFamily="2" charset="-122"/>
              </a:rPr>
              <a:t>MapReduce</a:t>
            </a:r>
            <a:r>
              <a:rPr lang="zh-CN" altLang="en-US" sz="2400" b="1" spc="-100" dirty="0">
                <a:solidFill>
                  <a:srgbClr val="1369B2"/>
                </a:solidFill>
                <a:latin typeface="微软雅黑" pitchFamily="34" charset="-122"/>
                <a:ea typeface="微软雅黑" pitchFamily="34" charset="-122"/>
                <a:sym typeface="宋体" pitchFamily="2" charset="-122"/>
              </a:rPr>
              <a:t>经典案例</a:t>
            </a:r>
            <a:r>
              <a:rPr lang="en-US" altLang="zh-CN" sz="2400" b="1" spc="-100" dirty="0">
                <a:solidFill>
                  <a:srgbClr val="1369B2"/>
                </a:solidFill>
                <a:latin typeface="微软雅黑" pitchFamily="34" charset="-122"/>
                <a:ea typeface="微软雅黑" pitchFamily="34" charset="-122"/>
                <a:sym typeface="宋体" pitchFamily="2" charset="-122"/>
              </a:rPr>
              <a:t>—</a:t>
            </a:r>
            <a:r>
              <a:rPr lang="zh-CN" altLang="en-US" sz="2400" b="1" spc="-100" dirty="0">
                <a:solidFill>
                  <a:srgbClr val="1369B2"/>
                </a:solidFill>
                <a:latin typeface="微软雅黑" pitchFamily="34" charset="-122"/>
                <a:ea typeface="微软雅黑" pitchFamily="34" charset="-122"/>
                <a:sym typeface="宋体" pitchFamily="2" charset="-122"/>
              </a:rPr>
              <a:t>数据去重</a:t>
            </a:r>
          </a:p>
        </p:txBody>
      </p:sp>
      <p:sp>
        <p:nvSpPr>
          <p:cNvPr id="7" name="矩形 6"/>
          <p:cNvSpPr/>
          <p:nvPr/>
        </p:nvSpPr>
        <p:spPr bwMode="auto">
          <a:xfrm>
            <a:off x="0" y="969484"/>
            <a:ext cx="9144000" cy="792641"/>
          </a:xfrm>
          <a:prstGeom prst="rect">
            <a:avLst/>
          </a:prstGeom>
          <a:gradFill>
            <a:gsLst>
              <a:gs pos="100000">
                <a:srgbClr val="00B0F0">
                  <a:alpha val="0"/>
                </a:srgbClr>
              </a:gs>
              <a:gs pos="0">
                <a:srgbClr val="D1ECFF">
                  <a:alpha val="0"/>
                </a:srgbClr>
              </a:gs>
              <a:gs pos="49000">
                <a:srgbClr val="D1ECFF"/>
              </a:gs>
            </a:gsLst>
            <a:lin ang="0" scaled="0"/>
          </a:gradFill>
          <a:ln w="28575" cap="flat" cmpd="sng" algn="ctr">
            <a:noFill/>
            <a:prstDash val="solid"/>
            <a:round/>
            <a:headEnd type="none" w="med" len="med"/>
            <a:tailEnd type="none" w="med" len="med"/>
          </a:ln>
          <a:effectLst/>
        </p:spPr>
        <p:txBody>
          <a:bodyPr/>
          <a:lstStyle/>
          <a:p>
            <a:pPr eaLnBrk="1" hangingPunct="1">
              <a:buFont typeface="Arial" pitchFamily="34" charset="0"/>
              <a:buNone/>
              <a:defRPr/>
            </a:pPr>
            <a:endParaRPr lang="zh-CN" altLang="en-US">
              <a:latin typeface="Arial" charset="0"/>
            </a:endParaRPr>
          </a:p>
        </p:txBody>
      </p:sp>
      <p:pic>
        <p:nvPicPr>
          <p:cNvPr id="10247" name="Picture 2" descr="C:\Documents and Settings\Administrator\桌面\小人.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225" y="969963"/>
            <a:ext cx="1323975"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矩形 9"/>
          <p:cNvSpPr/>
          <p:nvPr/>
        </p:nvSpPr>
        <p:spPr>
          <a:xfrm>
            <a:off x="1755775" y="1123950"/>
            <a:ext cx="1518364" cy="461665"/>
          </a:xfrm>
          <a:prstGeom prst="rect">
            <a:avLst/>
          </a:prstGeom>
        </p:spPr>
        <p:txBody>
          <a:bodyPr wrap="none">
            <a:spAutoFit/>
          </a:bodyPr>
          <a:lstStyle/>
          <a:p>
            <a:pPr>
              <a:defRPr/>
            </a:pPr>
            <a:r>
              <a:rPr lang="zh-CN" altLang="en-US" sz="2400" b="1" spc="200" dirty="0">
                <a:solidFill>
                  <a:srgbClr val="1369B2"/>
                </a:solidFill>
                <a:latin typeface="微软雅黑" pitchFamily="34" charset="-122"/>
                <a:ea typeface="微软雅黑" pitchFamily="34" charset="-122"/>
              </a:rPr>
              <a:t>案例实现</a:t>
            </a:r>
            <a:endParaRPr lang="en-US" altLang="zh-CN" sz="2400" b="1" spc="200" dirty="0">
              <a:solidFill>
                <a:srgbClr val="1369B2"/>
              </a:solidFill>
              <a:latin typeface="微软雅黑" pitchFamily="34" charset="-122"/>
              <a:ea typeface="微软雅黑" pitchFamily="34" charset="-122"/>
            </a:endParaRPr>
          </a:p>
        </p:txBody>
      </p:sp>
      <p:grpSp>
        <p:nvGrpSpPr>
          <p:cNvPr id="14" name="组合 30"/>
          <p:cNvGrpSpPr>
            <a:grpSpLocks/>
          </p:cNvGrpSpPr>
          <p:nvPr/>
        </p:nvGrpSpPr>
        <p:grpSpPr bwMode="auto">
          <a:xfrm>
            <a:off x="902900" y="1907223"/>
            <a:ext cx="4781550" cy="490537"/>
            <a:chOff x="900725" y="1985600"/>
            <a:chExt cx="4781618" cy="490537"/>
          </a:xfrm>
        </p:grpSpPr>
        <p:sp>
          <p:nvSpPr>
            <p:cNvPr id="17" name="圆角矩形 1"/>
            <p:cNvSpPr>
              <a:spLocks noChangeArrowheads="1"/>
            </p:cNvSpPr>
            <p:nvPr/>
          </p:nvSpPr>
          <p:spPr bwMode="auto">
            <a:xfrm>
              <a:off x="900725" y="1985600"/>
              <a:ext cx="4781618" cy="490537"/>
            </a:xfrm>
            <a:prstGeom prst="roundRect">
              <a:avLst>
                <a:gd name="adj" fmla="val 16667"/>
              </a:avLst>
            </a:prstGeom>
            <a:solidFill>
              <a:srgbClr val="6B81BB"/>
            </a:solidFill>
            <a:ln>
              <a:noFill/>
            </a:ln>
            <a:extLst>
              <a:ext uri="{91240B29-F687-4F45-9708-019B960494DF}">
                <a14:hiddenLine xmlns:a14="http://schemas.microsoft.com/office/drawing/2010/main" w="28575">
                  <a:solidFill>
                    <a:srgbClr val="000000"/>
                  </a:solidFill>
                  <a:round/>
                  <a:headEnd/>
                  <a:tailEnd/>
                </a14:hiddenLine>
              </a:ext>
            </a:extLst>
          </p:spPr>
          <p:txBody>
            <a:bodyPr/>
            <a:lstStyle/>
            <a:p>
              <a:pPr eaLnBrk="1" hangingPunct="1">
                <a:buFont typeface="Arial" pitchFamily="34" charset="0"/>
                <a:buNone/>
              </a:pPr>
              <a:endParaRPr lang="zh-CN" altLang="en-US"/>
            </a:p>
          </p:txBody>
        </p:sp>
        <p:sp>
          <p:nvSpPr>
            <p:cNvPr id="18" name="矩形 14"/>
            <p:cNvSpPr>
              <a:spLocks noChangeArrowheads="1"/>
            </p:cNvSpPr>
            <p:nvPr/>
          </p:nvSpPr>
          <p:spPr bwMode="auto">
            <a:xfrm>
              <a:off x="1358113" y="2037852"/>
              <a:ext cx="279544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2000" b="1" dirty="0">
                  <a:solidFill>
                    <a:schemeClr val="bg1"/>
                  </a:solidFill>
                  <a:latin typeface="微软雅黑" pitchFamily="34" charset="-122"/>
                  <a:ea typeface="微软雅黑" pitchFamily="34" charset="-122"/>
                </a:rPr>
                <a:t>2.  Reduce</a:t>
              </a:r>
              <a:r>
                <a:rPr lang="zh-CN" altLang="en-US" sz="2000" b="1" dirty="0">
                  <a:solidFill>
                    <a:schemeClr val="bg1"/>
                  </a:solidFill>
                  <a:latin typeface="微软雅黑" pitchFamily="34" charset="-122"/>
                  <a:ea typeface="微软雅黑" pitchFamily="34" charset="-122"/>
                </a:rPr>
                <a:t>阶段实现</a:t>
              </a:r>
            </a:p>
          </p:txBody>
        </p:sp>
      </p:grpSp>
      <p:grpSp>
        <p:nvGrpSpPr>
          <p:cNvPr id="4" name="组合 3"/>
          <p:cNvGrpSpPr/>
          <p:nvPr/>
        </p:nvGrpSpPr>
        <p:grpSpPr>
          <a:xfrm>
            <a:off x="902900" y="2936831"/>
            <a:ext cx="7505769" cy="2006176"/>
            <a:chOff x="902900" y="2949894"/>
            <a:chExt cx="7505769" cy="2006176"/>
          </a:xfrm>
        </p:grpSpPr>
        <p:sp>
          <p:nvSpPr>
            <p:cNvPr id="15" name="圆角矩形标注 14"/>
            <p:cNvSpPr/>
            <p:nvPr/>
          </p:nvSpPr>
          <p:spPr bwMode="auto">
            <a:xfrm>
              <a:off x="902900" y="2949894"/>
              <a:ext cx="7505769" cy="2006176"/>
            </a:xfrm>
            <a:prstGeom prst="wedgeRoundRectCallout">
              <a:avLst>
                <a:gd name="adj1" fmla="val -20008"/>
                <a:gd name="adj2" fmla="val -60642"/>
                <a:gd name="adj3" fmla="val 16667"/>
              </a:avLst>
            </a:prstGeom>
            <a:noFill/>
            <a:ln w="19050" cap="flat" cmpd="sng" algn="ctr">
              <a:solidFill>
                <a:schemeClr val="bg1">
                  <a:lumMod val="8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a:lstStyle>
              <a:defPPr>
                <a:defRPr lang="zh-CN"/>
              </a:defPPr>
              <a:lvl1pPr algn="l" rtl="0" eaLnBrk="0" fontAlgn="base" hangingPunct="0">
                <a:spcBef>
                  <a:spcPct val="0"/>
                </a:spcBef>
                <a:spcAft>
                  <a:spcPct val="0"/>
                </a:spcAft>
                <a:defRPr kern="1200">
                  <a:solidFill>
                    <a:schemeClr val="tx1"/>
                  </a:solidFill>
                  <a:latin typeface="Arial"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pPr eaLnBrk="1" hangingPunct="1">
                <a:buFont typeface="Arial" pitchFamily="34" charset="0"/>
                <a:buNone/>
                <a:defRPr/>
              </a:pPr>
              <a:endParaRPr lang="zh-CN" altLang="en-US">
                <a:latin typeface="Arial" charset="0"/>
              </a:endParaRPr>
            </a:p>
          </p:txBody>
        </p:sp>
        <p:sp>
          <p:nvSpPr>
            <p:cNvPr id="16" name="矩形 15"/>
            <p:cNvSpPr/>
            <p:nvPr/>
          </p:nvSpPr>
          <p:spPr>
            <a:xfrm>
              <a:off x="1033835" y="3227038"/>
              <a:ext cx="7076329" cy="1526123"/>
            </a:xfrm>
            <a:prstGeom prst="rect">
              <a:avLst/>
            </a:prstGeom>
          </p:spPr>
          <p:txBody>
            <a:bodyPr wrap="square">
              <a:spAutoFit/>
            </a:bodyPr>
            <a:lstStyle/>
            <a:p>
              <a:pPr indent="457200" algn="just">
                <a:lnSpc>
                  <a:spcPct val="150000"/>
                </a:lnSpc>
              </a:pPr>
              <a:r>
                <a:rPr lang="zh-CN" altLang="en-US" sz="1600" dirty="0">
                  <a:latin typeface="微软雅黑" pitchFamily="34" charset="-122"/>
                  <a:ea typeface="微软雅黑" pitchFamily="34" charset="-122"/>
                </a:rPr>
                <a:t>根据</a:t>
              </a:r>
              <a:r>
                <a:rPr lang="en-US" altLang="zh-CN" sz="1600" dirty="0">
                  <a:latin typeface="微软雅黑" pitchFamily="34" charset="-122"/>
                  <a:ea typeface="微软雅黑" pitchFamily="34" charset="-122"/>
                </a:rPr>
                <a:t>Map</a:t>
              </a:r>
              <a:r>
                <a:rPr lang="zh-CN" altLang="en-US" sz="1600" dirty="0">
                  <a:latin typeface="微软雅黑" pitchFamily="34" charset="-122"/>
                  <a:ea typeface="微软雅黑" pitchFamily="34" charset="-122"/>
                </a:rPr>
                <a:t>阶段的输出结果形式，同样在</a:t>
              </a:r>
              <a:r>
                <a:rPr lang="en-US" altLang="zh-CN" sz="1600" dirty="0">
                  <a:latin typeface="微软雅黑" pitchFamily="34" charset="-122"/>
                  <a:ea typeface="微软雅黑" pitchFamily="34" charset="-122"/>
                </a:rPr>
                <a:t>cn.itcast.mr.dedup</a:t>
              </a:r>
              <a:r>
                <a:rPr lang="zh-CN" altLang="en-US" sz="1600" dirty="0">
                  <a:latin typeface="微软雅黑" pitchFamily="34" charset="-122"/>
                  <a:ea typeface="微软雅黑" pitchFamily="34" charset="-122"/>
                </a:rPr>
                <a:t>包下，自定义</a:t>
              </a:r>
              <a:r>
                <a:rPr lang="en-US" altLang="zh-CN" sz="1600" dirty="0">
                  <a:latin typeface="微软雅黑" pitchFamily="34" charset="-122"/>
                  <a:ea typeface="微软雅黑" pitchFamily="34" charset="-122"/>
                </a:rPr>
                <a:t>Reducer</a:t>
              </a:r>
              <a:r>
                <a:rPr lang="zh-CN" altLang="en-US" sz="1600" dirty="0">
                  <a:latin typeface="微软雅黑" pitchFamily="34" charset="-122"/>
                  <a:ea typeface="微软雅黑" pitchFamily="34" charset="-122"/>
                </a:rPr>
                <a:t>类</a:t>
              </a:r>
              <a:r>
                <a:rPr lang="en-US" altLang="zh-CN" sz="1600" dirty="0">
                  <a:latin typeface="微软雅黑" pitchFamily="34" charset="-122"/>
                  <a:ea typeface="微软雅黑" pitchFamily="34" charset="-122"/>
                </a:rPr>
                <a:t>DedupReducer</a:t>
              </a:r>
              <a:r>
                <a:rPr lang="zh-CN" altLang="en-US" sz="1600" dirty="0">
                  <a:latin typeface="微软雅黑" pitchFamily="34" charset="-122"/>
                  <a:ea typeface="微软雅黑" pitchFamily="34" charset="-122"/>
                </a:rPr>
                <a:t>，主要用于接受</a:t>
              </a:r>
              <a:r>
                <a:rPr lang="en-US" altLang="zh-CN" sz="1600" dirty="0">
                  <a:latin typeface="微软雅黑" pitchFamily="34" charset="-122"/>
                  <a:ea typeface="微软雅黑" pitchFamily="34" charset="-122"/>
                </a:rPr>
                <a:t>Map</a:t>
              </a:r>
              <a:r>
                <a:rPr lang="zh-CN" altLang="en-US" sz="1600" dirty="0">
                  <a:latin typeface="微软雅黑" pitchFamily="34" charset="-122"/>
                  <a:ea typeface="微软雅黑" pitchFamily="34" charset="-122"/>
                </a:rPr>
                <a:t>阶段传递来的数据，根据</a:t>
              </a:r>
              <a:r>
                <a:rPr lang="en-US" altLang="zh-CN" sz="1600" dirty="0">
                  <a:latin typeface="微软雅黑" pitchFamily="34" charset="-122"/>
                  <a:ea typeface="微软雅黑" pitchFamily="34" charset="-122"/>
                </a:rPr>
                <a:t>Shuffle</a:t>
              </a:r>
              <a:r>
                <a:rPr lang="zh-CN" altLang="en-US" sz="1600" dirty="0">
                  <a:latin typeface="微软雅黑" pitchFamily="34" charset="-122"/>
                  <a:ea typeface="微软雅黑" pitchFamily="34" charset="-122"/>
                </a:rPr>
                <a:t>工作原理，键值</a:t>
              </a:r>
              <a:r>
                <a:rPr lang="en-US" altLang="zh-CN" sz="1600" dirty="0">
                  <a:latin typeface="微软雅黑" pitchFamily="34" charset="-122"/>
                  <a:ea typeface="微软雅黑" pitchFamily="34" charset="-122"/>
                </a:rPr>
                <a:t>key</a:t>
              </a:r>
              <a:r>
                <a:rPr lang="zh-CN" altLang="en-US" sz="1600" dirty="0">
                  <a:latin typeface="微软雅黑" pitchFamily="34" charset="-122"/>
                  <a:ea typeface="微软雅黑" pitchFamily="34" charset="-122"/>
                </a:rPr>
                <a:t>相同的数据就会被合并，因此输出数据就不会出现重复数据了。</a:t>
              </a:r>
              <a:endParaRPr lang="zh-CN" altLang="zh-CN" sz="1600" dirty="0">
                <a:latin typeface="微软雅黑" pitchFamily="34" charset="-122"/>
                <a:ea typeface="微软雅黑" pitchFamily="34" charset="-122"/>
              </a:endParaRPr>
            </a:p>
          </p:txBody>
        </p:sp>
      </p:grpSp>
      <p:pic>
        <p:nvPicPr>
          <p:cNvPr id="19" name="Picture 4" descr="https://timgsa.baidu.com/timg?image&amp;quality=80&amp;size=b9999_10000&amp;sec=1553764787053&amp;di=63201b69439172d2f26edff5c9a921d9&amp;imgtype=0&amp;src=http%3A%2F%2Fscimg.jb51.net%2Fallimg%2F150701%2F14-150F11I343I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79212" y="4478990"/>
            <a:ext cx="1578710" cy="2006176"/>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05860726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barn(inVertical)">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up)">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标题 1"/>
          <p:cNvSpPr>
            <a:spLocks noChangeArrowheads="1"/>
          </p:cNvSpPr>
          <p:nvPr/>
        </p:nvSpPr>
        <p:spPr bwMode="auto">
          <a:xfrm>
            <a:off x="589915" y="204309"/>
            <a:ext cx="7818755" cy="765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marL="571500" indent="-571500" eaLnBrk="1" hangingPunct="1">
              <a:buFont typeface="Wingdings" pitchFamily="2" charset="2"/>
              <a:buNone/>
            </a:pPr>
            <a:r>
              <a:rPr lang="zh-CN" altLang="en-US" sz="2000" b="1" dirty="0">
                <a:solidFill>
                  <a:srgbClr val="1369B2"/>
                </a:solidFill>
                <a:latin typeface="微软雅黑" pitchFamily="34" charset="-122"/>
                <a:ea typeface="微软雅黑" pitchFamily="34" charset="-122"/>
                <a:sym typeface="宋体" pitchFamily="2" charset="-122"/>
              </a:rPr>
              <a:t>            </a:t>
            </a:r>
            <a:r>
              <a:rPr lang="en-US" altLang="zh-CN" sz="2400" b="1" dirty="0">
                <a:solidFill>
                  <a:srgbClr val="1369B2"/>
                </a:solidFill>
                <a:latin typeface="微软雅黑" pitchFamily="34" charset="-122"/>
                <a:ea typeface="微软雅黑" pitchFamily="34" charset="-122"/>
                <a:sym typeface="宋体" pitchFamily="2" charset="-122"/>
              </a:rPr>
              <a:t>4.7</a:t>
            </a:r>
            <a:r>
              <a:rPr lang="en-US" altLang="zh-CN" sz="2400" b="1" spc="-100" dirty="0">
                <a:solidFill>
                  <a:srgbClr val="1369B2"/>
                </a:solidFill>
                <a:latin typeface="微软雅黑" pitchFamily="34" charset="-122"/>
                <a:ea typeface="微软雅黑" pitchFamily="34" charset="-122"/>
                <a:sym typeface="宋体" pitchFamily="2" charset="-122"/>
              </a:rPr>
              <a:t>MapReduce</a:t>
            </a:r>
            <a:r>
              <a:rPr lang="zh-CN" altLang="en-US" sz="2400" b="1" spc="-100" dirty="0">
                <a:solidFill>
                  <a:srgbClr val="1369B2"/>
                </a:solidFill>
                <a:latin typeface="微软雅黑" pitchFamily="34" charset="-122"/>
                <a:ea typeface="微软雅黑" pitchFamily="34" charset="-122"/>
                <a:sym typeface="宋体" pitchFamily="2" charset="-122"/>
              </a:rPr>
              <a:t>经典案例</a:t>
            </a:r>
            <a:r>
              <a:rPr lang="en-US" altLang="zh-CN" sz="2400" b="1" spc="-100" dirty="0">
                <a:solidFill>
                  <a:srgbClr val="1369B2"/>
                </a:solidFill>
                <a:latin typeface="微软雅黑" pitchFamily="34" charset="-122"/>
                <a:ea typeface="微软雅黑" pitchFamily="34" charset="-122"/>
                <a:sym typeface="宋体" pitchFamily="2" charset="-122"/>
              </a:rPr>
              <a:t>—</a:t>
            </a:r>
            <a:r>
              <a:rPr lang="zh-CN" altLang="en-US" sz="2400" b="1" spc="-100" dirty="0">
                <a:solidFill>
                  <a:srgbClr val="1369B2"/>
                </a:solidFill>
                <a:latin typeface="微软雅黑" pitchFamily="34" charset="-122"/>
                <a:ea typeface="微软雅黑" pitchFamily="34" charset="-122"/>
                <a:sym typeface="宋体" pitchFamily="2" charset="-122"/>
              </a:rPr>
              <a:t>数据去重</a:t>
            </a:r>
          </a:p>
        </p:txBody>
      </p:sp>
      <p:sp>
        <p:nvSpPr>
          <p:cNvPr id="7" name="矩形 6"/>
          <p:cNvSpPr/>
          <p:nvPr/>
        </p:nvSpPr>
        <p:spPr bwMode="auto">
          <a:xfrm>
            <a:off x="0" y="969484"/>
            <a:ext cx="9144000" cy="792641"/>
          </a:xfrm>
          <a:prstGeom prst="rect">
            <a:avLst/>
          </a:prstGeom>
          <a:gradFill>
            <a:gsLst>
              <a:gs pos="100000">
                <a:srgbClr val="00B0F0">
                  <a:alpha val="0"/>
                </a:srgbClr>
              </a:gs>
              <a:gs pos="0">
                <a:srgbClr val="D1ECFF">
                  <a:alpha val="0"/>
                </a:srgbClr>
              </a:gs>
              <a:gs pos="49000">
                <a:srgbClr val="D1ECFF"/>
              </a:gs>
            </a:gsLst>
            <a:lin ang="0" scaled="0"/>
          </a:gradFill>
          <a:ln w="28575" cap="flat" cmpd="sng" algn="ctr">
            <a:noFill/>
            <a:prstDash val="solid"/>
            <a:round/>
            <a:headEnd type="none" w="med" len="med"/>
            <a:tailEnd type="none" w="med" len="med"/>
          </a:ln>
          <a:effectLst/>
        </p:spPr>
        <p:txBody>
          <a:bodyPr/>
          <a:lstStyle/>
          <a:p>
            <a:pPr eaLnBrk="1" hangingPunct="1">
              <a:buFont typeface="Arial" pitchFamily="34" charset="0"/>
              <a:buNone/>
              <a:defRPr/>
            </a:pPr>
            <a:endParaRPr lang="zh-CN" altLang="en-US">
              <a:latin typeface="Arial" charset="0"/>
            </a:endParaRPr>
          </a:p>
        </p:txBody>
      </p:sp>
      <p:pic>
        <p:nvPicPr>
          <p:cNvPr id="10247" name="Picture 2" descr="C:\Documents and Settings\Administrator\桌面\小人.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225" y="969963"/>
            <a:ext cx="1323975"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矩形 9"/>
          <p:cNvSpPr/>
          <p:nvPr/>
        </p:nvSpPr>
        <p:spPr>
          <a:xfrm>
            <a:off x="1755775" y="1123950"/>
            <a:ext cx="1518364" cy="461665"/>
          </a:xfrm>
          <a:prstGeom prst="rect">
            <a:avLst/>
          </a:prstGeom>
        </p:spPr>
        <p:txBody>
          <a:bodyPr wrap="none">
            <a:spAutoFit/>
          </a:bodyPr>
          <a:lstStyle/>
          <a:p>
            <a:pPr>
              <a:defRPr/>
            </a:pPr>
            <a:r>
              <a:rPr lang="zh-CN" altLang="en-US" sz="2400" b="1" spc="200" dirty="0">
                <a:solidFill>
                  <a:srgbClr val="1369B2"/>
                </a:solidFill>
                <a:latin typeface="微软雅黑" pitchFamily="34" charset="-122"/>
                <a:ea typeface="微软雅黑" pitchFamily="34" charset="-122"/>
              </a:rPr>
              <a:t>案例实现</a:t>
            </a:r>
            <a:endParaRPr lang="en-US" altLang="zh-CN" sz="2400" b="1" spc="200" dirty="0">
              <a:solidFill>
                <a:srgbClr val="1369B2"/>
              </a:solidFill>
              <a:latin typeface="微软雅黑" pitchFamily="34" charset="-122"/>
              <a:ea typeface="微软雅黑" pitchFamily="34" charset="-122"/>
            </a:endParaRPr>
          </a:p>
        </p:txBody>
      </p:sp>
      <p:grpSp>
        <p:nvGrpSpPr>
          <p:cNvPr id="8" name="组合 30"/>
          <p:cNvGrpSpPr>
            <a:grpSpLocks/>
          </p:cNvGrpSpPr>
          <p:nvPr/>
        </p:nvGrpSpPr>
        <p:grpSpPr bwMode="auto">
          <a:xfrm>
            <a:off x="900113" y="1912938"/>
            <a:ext cx="4781550" cy="490537"/>
            <a:chOff x="900725" y="1985600"/>
            <a:chExt cx="4781618" cy="490537"/>
          </a:xfrm>
        </p:grpSpPr>
        <p:sp>
          <p:nvSpPr>
            <p:cNvPr id="9" name="圆角矩形 1"/>
            <p:cNvSpPr>
              <a:spLocks noChangeArrowheads="1"/>
            </p:cNvSpPr>
            <p:nvPr/>
          </p:nvSpPr>
          <p:spPr bwMode="auto">
            <a:xfrm>
              <a:off x="900725" y="1985600"/>
              <a:ext cx="4781618" cy="490537"/>
            </a:xfrm>
            <a:prstGeom prst="roundRect">
              <a:avLst>
                <a:gd name="adj" fmla="val 16667"/>
              </a:avLst>
            </a:prstGeom>
            <a:solidFill>
              <a:srgbClr val="6B81BB"/>
            </a:solidFill>
            <a:ln>
              <a:noFill/>
            </a:ln>
            <a:extLst>
              <a:ext uri="{91240B29-F687-4F45-9708-019B960494DF}">
                <a14:hiddenLine xmlns:a14="http://schemas.microsoft.com/office/drawing/2010/main" w="28575">
                  <a:solidFill>
                    <a:srgbClr val="000000"/>
                  </a:solidFill>
                  <a:round/>
                  <a:headEnd/>
                  <a:tailEnd/>
                </a14:hiddenLine>
              </a:ext>
            </a:extLst>
          </p:spPr>
          <p:txBody>
            <a:bodyPr/>
            <a:lstStyle/>
            <a:p>
              <a:pPr eaLnBrk="1" hangingPunct="1">
                <a:buFont typeface="Arial" pitchFamily="34" charset="0"/>
                <a:buNone/>
              </a:pPr>
              <a:endParaRPr lang="zh-CN" altLang="en-US"/>
            </a:p>
          </p:txBody>
        </p:sp>
        <p:sp>
          <p:nvSpPr>
            <p:cNvPr id="11" name="矩形 14"/>
            <p:cNvSpPr>
              <a:spLocks noChangeArrowheads="1"/>
            </p:cNvSpPr>
            <p:nvPr/>
          </p:nvSpPr>
          <p:spPr bwMode="auto">
            <a:xfrm>
              <a:off x="1358113" y="2037852"/>
              <a:ext cx="331742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2000" b="1" dirty="0">
                  <a:solidFill>
                    <a:schemeClr val="bg1"/>
                  </a:solidFill>
                  <a:latin typeface="微软雅黑" pitchFamily="34" charset="-122"/>
                  <a:ea typeface="微软雅黑" pitchFamily="34" charset="-122"/>
                </a:rPr>
                <a:t>3.  Driver</a:t>
              </a:r>
              <a:r>
                <a:rPr lang="zh-CN" altLang="en-US" sz="2000" b="1" dirty="0">
                  <a:solidFill>
                    <a:schemeClr val="bg1"/>
                  </a:solidFill>
                  <a:latin typeface="微软雅黑" pitchFamily="34" charset="-122"/>
                  <a:ea typeface="微软雅黑" pitchFamily="34" charset="-122"/>
                </a:rPr>
                <a:t>程序主类实现</a:t>
              </a:r>
            </a:p>
          </p:txBody>
        </p:sp>
      </p:grpSp>
      <p:grpSp>
        <p:nvGrpSpPr>
          <p:cNvPr id="19" name="组合 18"/>
          <p:cNvGrpSpPr/>
          <p:nvPr/>
        </p:nvGrpSpPr>
        <p:grpSpPr>
          <a:xfrm>
            <a:off x="589915" y="2847702"/>
            <a:ext cx="7818755" cy="2248174"/>
            <a:chOff x="589915" y="2899954"/>
            <a:chExt cx="7818755" cy="2248174"/>
          </a:xfrm>
        </p:grpSpPr>
        <p:sp>
          <p:nvSpPr>
            <p:cNvPr id="12" name="圆角矩形标注 11"/>
            <p:cNvSpPr/>
            <p:nvPr/>
          </p:nvSpPr>
          <p:spPr bwMode="auto">
            <a:xfrm>
              <a:off x="589915" y="2899954"/>
              <a:ext cx="7818755" cy="2248174"/>
            </a:xfrm>
            <a:prstGeom prst="wedgeRoundRectCallout">
              <a:avLst>
                <a:gd name="adj1" fmla="val -20008"/>
                <a:gd name="adj2" fmla="val -60642"/>
                <a:gd name="adj3" fmla="val 16667"/>
              </a:avLst>
            </a:prstGeom>
            <a:noFill/>
            <a:ln w="19050" cap="flat" cmpd="sng" algn="ctr">
              <a:solidFill>
                <a:schemeClr val="bg1">
                  <a:lumMod val="8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a:lstStyle>
              <a:defPPr>
                <a:defRPr lang="zh-CN"/>
              </a:defPPr>
              <a:lvl1pPr algn="l" rtl="0" eaLnBrk="0" fontAlgn="base" hangingPunct="0">
                <a:spcBef>
                  <a:spcPct val="0"/>
                </a:spcBef>
                <a:spcAft>
                  <a:spcPct val="0"/>
                </a:spcAft>
                <a:defRPr kern="1200">
                  <a:solidFill>
                    <a:schemeClr val="tx1"/>
                  </a:solidFill>
                  <a:latin typeface="Arial"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pPr eaLnBrk="1" hangingPunct="1">
                <a:buFont typeface="Arial" pitchFamily="34" charset="0"/>
                <a:buNone/>
                <a:defRPr/>
              </a:pPr>
              <a:endParaRPr lang="zh-CN" altLang="en-US">
                <a:latin typeface="Arial" charset="0"/>
              </a:endParaRPr>
            </a:p>
          </p:txBody>
        </p:sp>
        <p:sp>
          <p:nvSpPr>
            <p:cNvPr id="3" name="矩形 2"/>
            <p:cNvSpPr/>
            <p:nvPr/>
          </p:nvSpPr>
          <p:spPr>
            <a:xfrm>
              <a:off x="900113" y="3076313"/>
              <a:ext cx="7215188" cy="1895455"/>
            </a:xfrm>
            <a:prstGeom prst="rect">
              <a:avLst/>
            </a:prstGeom>
          </p:spPr>
          <p:txBody>
            <a:bodyPr wrap="square">
              <a:spAutoFit/>
            </a:bodyPr>
            <a:lstStyle/>
            <a:p>
              <a:pPr indent="457200" algn="just">
                <a:lnSpc>
                  <a:spcPct val="150000"/>
                </a:lnSpc>
              </a:pPr>
              <a:r>
                <a:rPr lang="zh-CN" altLang="en-US" sz="1600" dirty="0">
                  <a:latin typeface="微软雅黑" pitchFamily="34" charset="-122"/>
                  <a:ea typeface="微软雅黑" pitchFamily="34" charset="-122"/>
                </a:rPr>
                <a:t>编写</a:t>
              </a:r>
              <a:r>
                <a:rPr lang="en-US" altLang="zh-CN" sz="1600" dirty="0">
                  <a:latin typeface="微软雅黑" pitchFamily="34" charset="-122"/>
                  <a:ea typeface="微软雅黑" pitchFamily="34" charset="-122"/>
                </a:rPr>
                <a:t>MapReduce</a:t>
              </a:r>
              <a:r>
                <a:rPr lang="zh-CN" altLang="en-US" sz="1600" dirty="0">
                  <a:latin typeface="微软雅黑" pitchFamily="34" charset="-122"/>
                  <a:ea typeface="微软雅黑" pitchFamily="34" charset="-122"/>
                </a:rPr>
                <a:t>程序运行主类</a:t>
              </a:r>
              <a:r>
                <a:rPr lang="en-US" altLang="zh-CN" sz="1600" dirty="0">
                  <a:latin typeface="微软雅黑" pitchFamily="34" charset="-122"/>
                  <a:ea typeface="微软雅黑" pitchFamily="34" charset="-122"/>
                </a:rPr>
                <a:t>DedupDriver</a:t>
              </a:r>
              <a:r>
                <a:rPr lang="zh-CN" altLang="en-US" sz="1600" dirty="0">
                  <a:latin typeface="微软雅黑" pitchFamily="34" charset="-122"/>
                  <a:ea typeface="微软雅黑" pitchFamily="34" charset="-122"/>
                </a:rPr>
                <a:t>，主要用于设置</a:t>
              </a:r>
              <a:r>
                <a:rPr lang="en-US" altLang="zh-CN" sz="1600" dirty="0">
                  <a:latin typeface="微软雅黑" pitchFamily="34" charset="-122"/>
                  <a:ea typeface="微软雅黑" pitchFamily="34" charset="-122"/>
                </a:rPr>
                <a:t>MapReduce</a:t>
              </a:r>
              <a:r>
                <a:rPr lang="zh-CN" altLang="en-US" sz="1600" dirty="0">
                  <a:latin typeface="微软雅黑" pitchFamily="34" charset="-122"/>
                  <a:ea typeface="微软雅黑" pitchFamily="34" charset="-122"/>
                </a:rPr>
                <a:t>工作任务的相关参数。由于本次演示的数据量较小，为了方便、快速地进行案例演示，本案例采用了本地运行模式，对指定的本地</a:t>
              </a:r>
              <a:r>
                <a:rPr lang="en-US" altLang="zh-CN" sz="1600" dirty="0">
                  <a:latin typeface="微软雅黑" pitchFamily="34" charset="-122"/>
                  <a:ea typeface="微软雅黑" pitchFamily="34" charset="-122"/>
                </a:rPr>
                <a:t>D:\\Dedup\\input</a:t>
              </a:r>
              <a:r>
                <a:rPr lang="zh-CN" altLang="en-US" sz="1600" dirty="0">
                  <a:latin typeface="微软雅黑" pitchFamily="34" charset="-122"/>
                  <a:ea typeface="微软雅黑" pitchFamily="34" charset="-122"/>
                </a:rPr>
                <a:t>目录下的源文件（需要提前准备）实现数据去重，并将结果输入到本地</a:t>
              </a:r>
              <a:r>
                <a:rPr lang="en-US" altLang="zh-CN" sz="1600" dirty="0">
                  <a:latin typeface="微软雅黑" pitchFamily="34" charset="-122"/>
                  <a:ea typeface="微软雅黑" pitchFamily="34" charset="-122"/>
                </a:rPr>
                <a:t>D:\\Dedup\\output</a:t>
              </a:r>
              <a:r>
                <a:rPr lang="zh-CN" altLang="en-US" sz="1600" dirty="0">
                  <a:latin typeface="微软雅黑" pitchFamily="34" charset="-122"/>
                  <a:ea typeface="微软雅黑" pitchFamily="34" charset="-122"/>
                </a:rPr>
                <a:t>目录下。</a:t>
              </a:r>
              <a:endParaRPr lang="zh-CN" altLang="zh-CN" sz="1600" dirty="0">
                <a:latin typeface="微软雅黑" pitchFamily="34" charset="-122"/>
                <a:ea typeface="微软雅黑" pitchFamily="34" charset="-122"/>
              </a:endParaRPr>
            </a:p>
          </p:txBody>
        </p:sp>
      </p:grpSp>
      <p:pic>
        <p:nvPicPr>
          <p:cNvPr id="20" name="Picture 4" descr="https://timgsa.baidu.com/timg?image&amp;quality=80&amp;size=b9999_10000&amp;sec=1553764787053&amp;di=63201b69439172d2f26edff5c9a921d9&amp;imgtype=0&amp;src=http%3A%2F%2Fscimg.jb51.net%2Fallimg%2F150701%2F14-150F11I343I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02606" y="4537015"/>
            <a:ext cx="1578710" cy="2006176"/>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5726766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up)">
                                      <p:cBhvr>
                                        <p:cTn id="1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标题 1"/>
          <p:cNvSpPr>
            <a:spLocks noChangeArrowheads="1"/>
          </p:cNvSpPr>
          <p:nvPr/>
        </p:nvSpPr>
        <p:spPr bwMode="auto">
          <a:xfrm>
            <a:off x="589915" y="204309"/>
            <a:ext cx="7818755" cy="765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marL="571500" indent="-571500" eaLnBrk="1" hangingPunct="1">
              <a:buFont typeface="Wingdings" pitchFamily="2" charset="2"/>
              <a:buNone/>
            </a:pPr>
            <a:r>
              <a:rPr lang="zh-CN" altLang="en-US" sz="2000" b="1" dirty="0">
                <a:solidFill>
                  <a:srgbClr val="1369B2"/>
                </a:solidFill>
                <a:latin typeface="微软雅黑" pitchFamily="34" charset="-122"/>
                <a:ea typeface="微软雅黑" pitchFamily="34" charset="-122"/>
                <a:sym typeface="宋体" pitchFamily="2" charset="-122"/>
              </a:rPr>
              <a:t>            </a:t>
            </a:r>
            <a:r>
              <a:rPr lang="en-US" altLang="zh-CN" sz="2400" b="1" dirty="0">
                <a:solidFill>
                  <a:srgbClr val="1369B2"/>
                </a:solidFill>
                <a:latin typeface="微软雅黑" pitchFamily="34" charset="-122"/>
                <a:ea typeface="微软雅黑" pitchFamily="34" charset="-122"/>
                <a:sym typeface="宋体" pitchFamily="2" charset="-122"/>
              </a:rPr>
              <a:t>4.7</a:t>
            </a:r>
            <a:r>
              <a:rPr lang="en-US" altLang="zh-CN" sz="2400" b="1" spc="-100" dirty="0">
                <a:solidFill>
                  <a:srgbClr val="1369B2"/>
                </a:solidFill>
                <a:latin typeface="微软雅黑" pitchFamily="34" charset="-122"/>
                <a:ea typeface="微软雅黑" pitchFamily="34" charset="-122"/>
                <a:sym typeface="宋体" pitchFamily="2" charset="-122"/>
              </a:rPr>
              <a:t>MapReduce</a:t>
            </a:r>
            <a:r>
              <a:rPr lang="zh-CN" altLang="en-US" sz="2400" b="1" spc="-100" dirty="0">
                <a:solidFill>
                  <a:srgbClr val="1369B2"/>
                </a:solidFill>
                <a:latin typeface="微软雅黑" pitchFamily="34" charset="-122"/>
                <a:ea typeface="微软雅黑" pitchFamily="34" charset="-122"/>
                <a:sym typeface="宋体" pitchFamily="2" charset="-122"/>
              </a:rPr>
              <a:t>经典案例</a:t>
            </a:r>
            <a:r>
              <a:rPr lang="en-US" altLang="zh-CN" sz="2400" b="1" spc="-100" dirty="0">
                <a:solidFill>
                  <a:srgbClr val="1369B2"/>
                </a:solidFill>
                <a:latin typeface="微软雅黑" pitchFamily="34" charset="-122"/>
                <a:ea typeface="微软雅黑" pitchFamily="34" charset="-122"/>
                <a:sym typeface="宋体" pitchFamily="2" charset="-122"/>
              </a:rPr>
              <a:t>—</a:t>
            </a:r>
            <a:r>
              <a:rPr lang="zh-CN" altLang="en-US" sz="2400" b="1" spc="-100" dirty="0">
                <a:solidFill>
                  <a:srgbClr val="1369B2"/>
                </a:solidFill>
                <a:latin typeface="微软雅黑" pitchFamily="34" charset="-122"/>
                <a:ea typeface="微软雅黑" pitchFamily="34" charset="-122"/>
                <a:sym typeface="宋体" pitchFamily="2" charset="-122"/>
              </a:rPr>
              <a:t>数据去重</a:t>
            </a:r>
          </a:p>
        </p:txBody>
      </p:sp>
      <p:sp>
        <p:nvSpPr>
          <p:cNvPr id="7" name="矩形 6"/>
          <p:cNvSpPr/>
          <p:nvPr/>
        </p:nvSpPr>
        <p:spPr bwMode="auto">
          <a:xfrm>
            <a:off x="0" y="969484"/>
            <a:ext cx="9144000" cy="792641"/>
          </a:xfrm>
          <a:prstGeom prst="rect">
            <a:avLst/>
          </a:prstGeom>
          <a:gradFill>
            <a:gsLst>
              <a:gs pos="100000">
                <a:srgbClr val="00B0F0">
                  <a:alpha val="0"/>
                </a:srgbClr>
              </a:gs>
              <a:gs pos="0">
                <a:srgbClr val="D1ECFF">
                  <a:alpha val="0"/>
                </a:srgbClr>
              </a:gs>
              <a:gs pos="49000">
                <a:srgbClr val="D1ECFF"/>
              </a:gs>
            </a:gsLst>
            <a:lin ang="0" scaled="0"/>
          </a:gradFill>
          <a:ln w="28575" cap="flat" cmpd="sng" algn="ctr">
            <a:noFill/>
            <a:prstDash val="solid"/>
            <a:round/>
            <a:headEnd type="none" w="med" len="med"/>
            <a:tailEnd type="none" w="med" len="med"/>
          </a:ln>
          <a:effectLst/>
        </p:spPr>
        <p:txBody>
          <a:bodyPr/>
          <a:lstStyle/>
          <a:p>
            <a:pPr eaLnBrk="1" hangingPunct="1">
              <a:buFont typeface="Arial" pitchFamily="34" charset="0"/>
              <a:buNone/>
              <a:defRPr/>
            </a:pPr>
            <a:endParaRPr lang="zh-CN" altLang="en-US">
              <a:latin typeface="Arial" charset="0"/>
            </a:endParaRPr>
          </a:p>
        </p:txBody>
      </p:sp>
      <p:pic>
        <p:nvPicPr>
          <p:cNvPr id="10247" name="Picture 2" descr="C:\Documents and Settings\Administrator\桌面\小人.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225" y="969963"/>
            <a:ext cx="1323975"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矩形 9"/>
          <p:cNvSpPr/>
          <p:nvPr/>
        </p:nvSpPr>
        <p:spPr>
          <a:xfrm>
            <a:off x="1755775" y="1123950"/>
            <a:ext cx="1518364" cy="461665"/>
          </a:xfrm>
          <a:prstGeom prst="rect">
            <a:avLst/>
          </a:prstGeom>
        </p:spPr>
        <p:txBody>
          <a:bodyPr wrap="none">
            <a:spAutoFit/>
          </a:bodyPr>
          <a:lstStyle/>
          <a:p>
            <a:pPr>
              <a:defRPr/>
            </a:pPr>
            <a:r>
              <a:rPr lang="zh-CN" altLang="en-US" sz="2400" b="1" spc="200" dirty="0">
                <a:solidFill>
                  <a:srgbClr val="1369B2"/>
                </a:solidFill>
                <a:latin typeface="微软雅黑" pitchFamily="34" charset="-122"/>
                <a:ea typeface="微软雅黑" pitchFamily="34" charset="-122"/>
              </a:rPr>
              <a:t>案例实现</a:t>
            </a:r>
            <a:endParaRPr lang="en-US" altLang="zh-CN" sz="2400" b="1" spc="200" dirty="0">
              <a:solidFill>
                <a:srgbClr val="1369B2"/>
              </a:solidFill>
              <a:latin typeface="微软雅黑" pitchFamily="34" charset="-122"/>
              <a:ea typeface="微软雅黑" pitchFamily="34" charset="-122"/>
            </a:endParaRPr>
          </a:p>
        </p:txBody>
      </p:sp>
      <p:grpSp>
        <p:nvGrpSpPr>
          <p:cNvPr id="8" name="组合 30"/>
          <p:cNvGrpSpPr>
            <a:grpSpLocks/>
          </p:cNvGrpSpPr>
          <p:nvPr/>
        </p:nvGrpSpPr>
        <p:grpSpPr bwMode="auto">
          <a:xfrm>
            <a:off x="900113" y="1912938"/>
            <a:ext cx="4781550" cy="490537"/>
            <a:chOff x="900725" y="1985600"/>
            <a:chExt cx="4781618" cy="490537"/>
          </a:xfrm>
        </p:grpSpPr>
        <p:sp>
          <p:nvSpPr>
            <p:cNvPr id="9" name="圆角矩形 1"/>
            <p:cNvSpPr>
              <a:spLocks noChangeArrowheads="1"/>
            </p:cNvSpPr>
            <p:nvPr/>
          </p:nvSpPr>
          <p:spPr bwMode="auto">
            <a:xfrm>
              <a:off x="900725" y="1985600"/>
              <a:ext cx="4781618" cy="490537"/>
            </a:xfrm>
            <a:prstGeom prst="roundRect">
              <a:avLst>
                <a:gd name="adj" fmla="val 16667"/>
              </a:avLst>
            </a:prstGeom>
            <a:solidFill>
              <a:srgbClr val="6B81BB"/>
            </a:solidFill>
            <a:ln>
              <a:noFill/>
            </a:ln>
            <a:extLst>
              <a:ext uri="{91240B29-F687-4F45-9708-019B960494DF}">
                <a14:hiddenLine xmlns:a14="http://schemas.microsoft.com/office/drawing/2010/main" w="28575">
                  <a:solidFill>
                    <a:srgbClr val="000000"/>
                  </a:solidFill>
                  <a:round/>
                  <a:headEnd/>
                  <a:tailEnd/>
                </a14:hiddenLine>
              </a:ext>
            </a:extLst>
          </p:spPr>
          <p:txBody>
            <a:bodyPr/>
            <a:lstStyle/>
            <a:p>
              <a:pPr eaLnBrk="1" hangingPunct="1">
                <a:buFont typeface="Arial" pitchFamily="34" charset="0"/>
                <a:buNone/>
              </a:pPr>
              <a:endParaRPr lang="zh-CN" altLang="en-US"/>
            </a:p>
          </p:txBody>
        </p:sp>
        <p:sp>
          <p:nvSpPr>
            <p:cNvPr id="11" name="矩形 14"/>
            <p:cNvSpPr>
              <a:spLocks noChangeArrowheads="1"/>
            </p:cNvSpPr>
            <p:nvPr/>
          </p:nvSpPr>
          <p:spPr bwMode="auto">
            <a:xfrm>
              <a:off x="1358113" y="2037852"/>
              <a:ext cx="331742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2000" b="1" dirty="0">
                  <a:solidFill>
                    <a:schemeClr val="bg1"/>
                  </a:solidFill>
                  <a:latin typeface="微软雅黑" pitchFamily="34" charset="-122"/>
                  <a:ea typeface="微软雅黑" pitchFamily="34" charset="-122"/>
                </a:rPr>
                <a:t>4.  </a:t>
              </a:r>
              <a:r>
                <a:rPr lang="zh-CN" altLang="en-US" sz="2000" b="1" dirty="0">
                  <a:solidFill>
                    <a:schemeClr val="bg1"/>
                  </a:solidFill>
                  <a:latin typeface="微软雅黑" pitchFamily="34" charset="-122"/>
                  <a:ea typeface="微软雅黑" pitchFamily="34" charset="-122"/>
                </a:rPr>
                <a:t>效果测试</a:t>
              </a:r>
            </a:p>
          </p:txBody>
        </p:sp>
      </p:grpSp>
      <p:grpSp>
        <p:nvGrpSpPr>
          <p:cNvPr id="5" name="组合 4"/>
          <p:cNvGrpSpPr/>
          <p:nvPr/>
        </p:nvGrpSpPr>
        <p:grpSpPr>
          <a:xfrm>
            <a:off x="872649" y="2661998"/>
            <a:ext cx="7952696" cy="1480512"/>
            <a:chOff x="872649" y="2544431"/>
            <a:chExt cx="7952696" cy="1480512"/>
          </a:xfrm>
        </p:grpSpPr>
        <p:sp>
          <p:nvSpPr>
            <p:cNvPr id="12" name="圆角矩形标注 11"/>
            <p:cNvSpPr/>
            <p:nvPr/>
          </p:nvSpPr>
          <p:spPr bwMode="auto">
            <a:xfrm>
              <a:off x="872649" y="2544431"/>
              <a:ext cx="7952696" cy="1480512"/>
            </a:xfrm>
            <a:prstGeom prst="wedgeRoundRectCallout">
              <a:avLst>
                <a:gd name="adj1" fmla="val -20008"/>
                <a:gd name="adj2" fmla="val -60642"/>
                <a:gd name="adj3" fmla="val 16667"/>
              </a:avLst>
            </a:prstGeom>
            <a:noFill/>
            <a:ln w="19050" cap="flat" cmpd="sng" algn="ctr">
              <a:solidFill>
                <a:schemeClr val="bg1">
                  <a:lumMod val="8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a:lstStyle>
              <a:defPPr>
                <a:defRPr lang="zh-CN"/>
              </a:defPPr>
              <a:lvl1pPr algn="l" rtl="0" eaLnBrk="0" fontAlgn="base" hangingPunct="0">
                <a:spcBef>
                  <a:spcPct val="0"/>
                </a:spcBef>
                <a:spcAft>
                  <a:spcPct val="0"/>
                </a:spcAft>
                <a:defRPr kern="1200">
                  <a:solidFill>
                    <a:schemeClr val="tx1"/>
                  </a:solidFill>
                  <a:latin typeface="Arial"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pPr eaLnBrk="1" hangingPunct="1">
                <a:buFont typeface="Arial" pitchFamily="34" charset="0"/>
                <a:buNone/>
                <a:defRPr/>
              </a:pPr>
              <a:endParaRPr lang="zh-CN" altLang="en-US">
                <a:latin typeface="Arial" charset="0"/>
              </a:endParaRPr>
            </a:p>
          </p:txBody>
        </p:sp>
        <p:sp>
          <p:nvSpPr>
            <p:cNvPr id="3" name="矩形 2"/>
            <p:cNvSpPr/>
            <p:nvPr/>
          </p:nvSpPr>
          <p:spPr>
            <a:xfrm>
              <a:off x="900113" y="2733037"/>
              <a:ext cx="7758070" cy="1156792"/>
            </a:xfrm>
            <a:prstGeom prst="rect">
              <a:avLst/>
            </a:prstGeom>
          </p:spPr>
          <p:txBody>
            <a:bodyPr wrap="square">
              <a:spAutoFit/>
            </a:bodyPr>
            <a:lstStyle/>
            <a:p>
              <a:pPr indent="457200" algn="just">
                <a:lnSpc>
                  <a:spcPct val="150000"/>
                </a:lnSpc>
              </a:pPr>
              <a:r>
                <a:rPr lang="zh-CN" altLang="en-US" sz="1600" dirty="0">
                  <a:latin typeface="微软雅黑" pitchFamily="34" charset="-122"/>
                  <a:ea typeface="微软雅黑" pitchFamily="34" charset="-122"/>
                </a:rPr>
                <a:t>为了保证</a:t>
              </a:r>
              <a:r>
                <a:rPr lang="en-US" altLang="zh-CN" sz="1600" dirty="0">
                  <a:latin typeface="微软雅黑" pitchFamily="34" charset="-122"/>
                  <a:ea typeface="微软雅黑" pitchFamily="34" charset="-122"/>
                </a:rPr>
                <a:t>MapReduce</a:t>
              </a:r>
              <a:r>
                <a:rPr lang="zh-CN" altLang="en-US" sz="1600" dirty="0">
                  <a:latin typeface="微软雅黑" pitchFamily="34" charset="-122"/>
                  <a:ea typeface="微软雅黑" pitchFamily="34" charset="-122"/>
                </a:rPr>
                <a:t>程序正常执行，需要先在本地</a:t>
              </a:r>
              <a:r>
                <a:rPr lang="en-US" altLang="zh-CN" sz="1600" dirty="0">
                  <a:latin typeface="微软雅黑" pitchFamily="34" charset="-122"/>
                  <a:ea typeface="微软雅黑" pitchFamily="34" charset="-122"/>
                </a:rPr>
                <a:t>D:\\Dedup\\input</a:t>
              </a:r>
              <a:r>
                <a:rPr lang="zh-CN" altLang="en-US" sz="1600" dirty="0">
                  <a:latin typeface="微软雅黑" pitchFamily="34" charset="-122"/>
                  <a:ea typeface="微软雅黑" pitchFamily="34" charset="-122"/>
                </a:rPr>
                <a:t>目录下创建文件</a:t>
              </a:r>
              <a:r>
                <a:rPr lang="en-US" altLang="zh-CN" sz="1600" dirty="0">
                  <a:latin typeface="微软雅黑" pitchFamily="34" charset="-122"/>
                  <a:ea typeface="微软雅黑" pitchFamily="34" charset="-122"/>
                </a:rPr>
                <a:t>file1.txt</a:t>
              </a:r>
              <a:r>
                <a:rPr lang="zh-CN" altLang="en-US" sz="1600" dirty="0">
                  <a:latin typeface="微软雅黑" pitchFamily="34" charset="-122"/>
                  <a:ea typeface="微软雅黑" pitchFamily="34" charset="-122"/>
                </a:rPr>
                <a:t>和</a:t>
              </a:r>
              <a:r>
                <a:rPr lang="en-US" altLang="zh-CN" sz="1600" dirty="0">
                  <a:latin typeface="微软雅黑" pitchFamily="34" charset="-122"/>
                  <a:ea typeface="微软雅黑" pitchFamily="34" charset="-122"/>
                </a:rPr>
                <a:t>file2.txt</a:t>
              </a:r>
              <a:r>
                <a:rPr lang="zh-CN" altLang="en-US" sz="1600" dirty="0">
                  <a:latin typeface="微软雅黑" pitchFamily="34" charset="-122"/>
                  <a:ea typeface="微软雅黑" pitchFamily="34" charset="-122"/>
                </a:rPr>
                <a:t>；然后，执行</a:t>
              </a:r>
              <a:r>
                <a:rPr lang="en-US" altLang="zh-CN" sz="1600" dirty="0">
                  <a:latin typeface="微软雅黑" pitchFamily="34" charset="-122"/>
                  <a:ea typeface="微软雅黑" pitchFamily="34" charset="-122"/>
                </a:rPr>
                <a:t>MapReduce</a:t>
              </a:r>
              <a:r>
                <a:rPr lang="zh-CN" altLang="en-US" sz="1600" dirty="0">
                  <a:latin typeface="微软雅黑" pitchFamily="34" charset="-122"/>
                  <a:ea typeface="微软雅黑" pitchFamily="34" charset="-122"/>
                </a:rPr>
                <a:t>程序的程序入口</a:t>
              </a:r>
              <a:r>
                <a:rPr lang="en-US" altLang="zh-CN" sz="1600" dirty="0">
                  <a:latin typeface="微软雅黑" pitchFamily="34" charset="-122"/>
                  <a:ea typeface="微软雅黑" pitchFamily="34" charset="-122"/>
                </a:rPr>
                <a:t>DedupDriver</a:t>
              </a:r>
              <a:r>
                <a:rPr lang="zh-CN" altLang="en-US" sz="1600" dirty="0">
                  <a:latin typeface="微软雅黑" pitchFamily="34" charset="-122"/>
                  <a:ea typeface="微软雅黑" pitchFamily="34" charset="-122"/>
                </a:rPr>
                <a:t>类，正常执行完成后，在指定的</a:t>
              </a:r>
              <a:r>
                <a:rPr lang="en-US" altLang="zh-CN" sz="1600" dirty="0">
                  <a:latin typeface="微软雅黑" pitchFamily="34" charset="-122"/>
                  <a:ea typeface="微软雅黑" pitchFamily="34" charset="-122"/>
                </a:rPr>
                <a:t>D:\\Dedup\\output</a:t>
              </a:r>
              <a:r>
                <a:rPr lang="zh-CN" altLang="en-US" sz="1600" dirty="0">
                  <a:latin typeface="微软雅黑" pitchFamily="34" charset="-122"/>
                  <a:ea typeface="微软雅黑" pitchFamily="34" charset="-122"/>
                </a:rPr>
                <a:t>目录下生成结果文件。</a:t>
              </a:r>
            </a:p>
          </p:txBody>
        </p:sp>
      </p:grpSp>
      <p:pic>
        <p:nvPicPr>
          <p:cNvPr id="13314" name="图片 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99872" y="4279132"/>
            <a:ext cx="4798840" cy="206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01933077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13314"/>
                                        </p:tgtEl>
                                        <p:attrNameLst>
                                          <p:attrName>style.visibility</p:attrName>
                                        </p:attrNameLst>
                                      </p:cBhvr>
                                      <p:to>
                                        <p:strVal val="visible"/>
                                      </p:to>
                                    </p:set>
                                    <p:anim calcmode="lin" valueType="num">
                                      <p:cBhvr>
                                        <p:cTn id="17" dur="500" fill="hold"/>
                                        <p:tgtEl>
                                          <p:spTgt spid="13314"/>
                                        </p:tgtEl>
                                        <p:attrNameLst>
                                          <p:attrName>ppt_w</p:attrName>
                                        </p:attrNameLst>
                                      </p:cBhvr>
                                      <p:tavLst>
                                        <p:tav tm="0">
                                          <p:val>
                                            <p:fltVal val="0"/>
                                          </p:val>
                                        </p:tav>
                                        <p:tav tm="100000">
                                          <p:val>
                                            <p:strVal val="#ppt_w"/>
                                          </p:val>
                                        </p:tav>
                                      </p:tavLst>
                                    </p:anim>
                                    <p:anim calcmode="lin" valueType="num">
                                      <p:cBhvr>
                                        <p:cTn id="18" dur="500" fill="hold"/>
                                        <p:tgtEl>
                                          <p:spTgt spid="13314"/>
                                        </p:tgtEl>
                                        <p:attrNameLst>
                                          <p:attrName>ppt_h</p:attrName>
                                        </p:attrNameLst>
                                      </p:cBhvr>
                                      <p:tavLst>
                                        <p:tav tm="0">
                                          <p:val>
                                            <p:fltVal val="0"/>
                                          </p:val>
                                        </p:tav>
                                        <p:tav tm="100000">
                                          <p:val>
                                            <p:strVal val="#ppt_h"/>
                                          </p:val>
                                        </p:tav>
                                      </p:tavLst>
                                    </p:anim>
                                    <p:animEffect transition="in" filter="fade">
                                      <p:cBhvr>
                                        <p:cTn id="19" dur="500"/>
                                        <p:tgtEl>
                                          <p:spTgt spid="13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标题 1"/>
          <p:cNvSpPr>
            <a:spLocks noChangeArrowheads="1"/>
          </p:cNvSpPr>
          <p:nvPr/>
        </p:nvSpPr>
        <p:spPr bwMode="auto">
          <a:xfrm>
            <a:off x="589915" y="204309"/>
            <a:ext cx="7818755" cy="765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marL="571500" indent="-571500" eaLnBrk="1" hangingPunct="1">
              <a:buFont typeface="Wingdings" pitchFamily="2" charset="2"/>
              <a:buNone/>
            </a:pPr>
            <a:r>
              <a:rPr lang="zh-CN" altLang="en-US" sz="2000" b="1" dirty="0">
                <a:solidFill>
                  <a:srgbClr val="1369B2"/>
                </a:solidFill>
                <a:latin typeface="微软雅黑" pitchFamily="34" charset="-122"/>
                <a:ea typeface="微软雅黑" pitchFamily="34" charset="-122"/>
                <a:sym typeface="宋体" pitchFamily="2" charset="-122"/>
              </a:rPr>
              <a:t>            </a:t>
            </a:r>
            <a:r>
              <a:rPr lang="en-US" altLang="zh-CN" sz="2400" b="1" dirty="0">
                <a:solidFill>
                  <a:srgbClr val="1369B2"/>
                </a:solidFill>
                <a:latin typeface="微软雅黑" pitchFamily="34" charset="-122"/>
                <a:ea typeface="微软雅黑" pitchFamily="34" charset="-122"/>
                <a:sym typeface="宋体" pitchFamily="2" charset="-122"/>
              </a:rPr>
              <a:t>4.8 </a:t>
            </a:r>
            <a:r>
              <a:rPr lang="en-US" altLang="zh-CN" sz="2400" b="1" spc="-100" dirty="0">
                <a:solidFill>
                  <a:srgbClr val="1369B2"/>
                </a:solidFill>
                <a:latin typeface="微软雅黑" pitchFamily="34" charset="-122"/>
                <a:ea typeface="微软雅黑" pitchFamily="34" charset="-122"/>
                <a:sym typeface="宋体" pitchFamily="2" charset="-122"/>
              </a:rPr>
              <a:t>MapReduce</a:t>
            </a:r>
            <a:r>
              <a:rPr lang="zh-CN" altLang="en-US" sz="2400" b="1" spc="-100" dirty="0">
                <a:solidFill>
                  <a:srgbClr val="1369B2"/>
                </a:solidFill>
                <a:latin typeface="微软雅黑" pitchFamily="34" charset="-122"/>
                <a:ea typeface="微软雅黑" pitchFamily="34" charset="-122"/>
                <a:sym typeface="宋体" pitchFamily="2" charset="-122"/>
              </a:rPr>
              <a:t>经典案例</a:t>
            </a:r>
            <a:r>
              <a:rPr lang="en-US" altLang="zh-CN" sz="2400" b="1" spc="-100" dirty="0">
                <a:solidFill>
                  <a:srgbClr val="1369B2"/>
                </a:solidFill>
                <a:latin typeface="微软雅黑" pitchFamily="34" charset="-122"/>
                <a:ea typeface="微软雅黑" pitchFamily="34" charset="-122"/>
                <a:sym typeface="宋体" pitchFamily="2" charset="-122"/>
              </a:rPr>
              <a:t>—TopN</a:t>
            </a:r>
            <a:endParaRPr lang="zh-CN" altLang="en-US" sz="2400" b="1" spc="-100" dirty="0">
              <a:solidFill>
                <a:srgbClr val="1369B2"/>
              </a:solidFill>
              <a:latin typeface="微软雅黑" pitchFamily="34" charset="-122"/>
              <a:ea typeface="微软雅黑" pitchFamily="34" charset="-122"/>
              <a:sym typeface="宋体" pitchFamily="2" charset="-122"/>
            </a:endParaRPr>
          </a:p>
        </p:txBody>
      </p:sp>
      <p:sp>
        <p:nvSpPr>
          <p:cNvPr id="7" name="矩形 6"/>
          <p:cNvSpPr/>
          <p:nvPr/>
        </p:nvSpPr>
        <p:spPr bwMode="auto">
          <a:xfrm>
            <a:off x="0" y="969484"/>
            <a:ext cx="9144000" cy="792641"/>
          </a:xfrm>
          <a:prstGeom prst="rect">
            <a:avLst/>
          </a:prstGeom>
          <a:gradFill>
            <a:gsLst>
              <a:gs pos="100000">
                <a:srgbClr val="00B0F0">
                  <a:alpha val="0"/>
                </a:srgbClr>
              </a:gs>
              <a:gs pos="0">
                <a:srgbClr val="D1ECFF">
                  <a:alpha val="0"/>
                </a:srgbClr>
              </a:gs>
              <a:gs pos="49000">
                <a:srgbClr val="D1ECFF"/>
              </a:gs>
            </a:gsLst>
            <a:lin ang="0" scaled="0"/>
          </a:gradFill>
          <a:ln w="28575" cap="flat" cmpd="sng" algn="ctr">
            <a:noFill/>
            <a:prstDash val="solid"/>
            <a:round/>
            <a:headEnd type="none" w="med" len="med"/>
            <a:tailEnd type="none" w="med" len="med"/>
          </a:ln>
          <a:effectLst/>
        </p:spPr>
        <p:txBody>
          <a:bodyPr/>
          <a:lstStyle/>
          <a:p>
            <a:pPr eaLnBrk="1" hangingPunct="1">
              <a:buFont typeface="Arial" pitchFamily="34" charset="0"/>
              <a:buNone/>
              <a:defRPr/>
            </a:pPr>
            <a:endParaRPr lang="zh-CN" altLang="en-US">
              <a:latin typeface="Arial" charset="0"/>
            </a:endParaRPr>
          </a:p>
        </p:txBody>
      </p:sp>
      <p:pic>
        <p:nvPicPr>
          <p:cNvPr id="10247" name="Picture 2" descr="C:\Documents and Settings\Administrator\桌面\小人.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225" y="969963"/>
            <a:ext cx="1323975"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矩形 9"/>
          <p:cNvSpPr/>
          <p:nvPr/>
        </p:nvSpPr>
        <p:spPr>
          <a:xfrm>
            <a:off x="1755775" y="1123950"/>
            <a:ext cx="1518364" cy="461665"/>
          </a:xfrm>
          <a:prstGeom prst="rect">
            <a:avLst/>
          </a:prstGeom>
        </p:spPr>
        <p:txBody>
          <a:bodyPr wrap="none">
            <a:spAutoFit/>
          </a:bodyPr>
          <a:lstStyle/>
          <a:p>
            <a:pPr>
              <a:defRPr/>
            </a:pPr>
            <a:r>
              <a:rPr lang="zh-CN" altLang="en-US" sz="2400" b="1" spc="200" dirty="0">
                <a:solidFill>
                  <a:srgbClr val="1369B2"/>
                </a:solidFill>
                <a:latin typeface="微软雅黑" pitchFamily="34" charset="-122"/>
                <a:ea typeface="微软雅黑" pitchFamily="34" charset="-122"/>
              </a:rPr>
              <a:t>案例分析</a:t>
            </a:r>
            <a:endParaRPr lang="en-US" altLang="zh-CN" sz="2400" b="1" spc="200" dirty="0">
              <a:solidFill>
                <a:srgbClr val="1369B2"/>
              </a:solidFill>
              <a:latin typeface="微软雅黑" pitchFamily="34" charset="-122"/>
              <a:ea typeface="微软雅黑" pitchFamily="34" charset="-122"/>
            </a:endParaRPr>
          </a:p>
        </p:txBody>
      </p:sp>
      <p:grpSp>
        <p:nvGrpSpPr>
          <p:cNvPr id="8" name="组合 30"/>
          <p:cNvGrpSpPr>
            <a:grpSpLocks/>
          </p:cNvGrpSpPr>
          <p:nvPr/>
        </p:nvGrpSpPr>
        <p:grpSpPr bwMode="auto">
          <a:xfrm>
            <a:off x="900113" y="1912938"/>
            <a:ext cx="4781550" cy="490537"/>
            <a:chOff x="900725" y="1985600"/>
            <a:chExt cx="4781618" cy="490537"/>
          </a:xfrm>
        </p:grpSpPr>
        <p:sp>
          <p:nvSpPr>
            <p:cNvPr id="9" name="圆角矩形 1"/>
            <p:cNvSpPr>
              <a:spLocks noChangeArrowheads="1"/>
            </p:cNvSpPr>
            <p:nvPr/>
          </p:nvSpPr>
          <p:spPr bwMode="auto">
            <a:xfrm>
              <a:off x="900725" y="1985600"/>
              <a:ext cx="4781618" cy="490537"/>
            </a:xfrm>
            <a:prstGeom prst="roundRect">
              <a:avLst>
                <a:gd name="adj" fmla="val 16667"/>
              </a:avLst>
            </a:prstGeom>
            <a:solidFill>
              <a:srgbClr val="6B81BB"/>
            </a:solidFill>
            <a:ln>
              <a:noFill/>
            </a:ln>
            <a:extLst>
              <a:ext uri="{91240B29-F687-4F45-9708-019B960494DF}">
                <a14:hiddenLine xmlns:a14="http://schemas.microsoft.com/office/drawing/2010/main" w="28575">
                  <a:solidFill>
                    <a:srgbClr val="000000"/>
                  </a:solidFill>
                  <a:round/>
                  <a:headEnd/>
                  <a:tailEnd/>
                </a14:hiddenLine>
              </a:ext>
            </a:extLst>
          </p:spPr>
          <p:txBody>
            <a:bodyPr/>
            <a:lstStyle/>
            <a:p>
              <a:pPr eaLnBrk="1" hangingPunct="1">
                <a:buFont typeface="Arial" pitchFamily="34" charset="0"/>
                <a:buNone/>
              </a:pPr>
              <a:endParaRPr lang="zh-CN" altLang="en-US"/>
            </a:p>
          </p:txBody>
        </p:sp>
        <p:sp>
          <p:nvSpPr>
            <p:cNvPr id="11" name="矩形 14"/>
            <p:cNvSpPr>
              <a:spLocks noChangeArrowheads="1"/>
            </p:cNvSpPr>
            <p:nvPr/>
          </p:nvSpPr>
          <p:spPr bwMode="auto">
            <a:xfrm>
              <a:off x="1358113" y="2037852"/>
              <a:ext cx="279544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2000" b="1" dirty="0">
                  <a:solidFill>
                    <a:schemeClr val="bg1"/>
                  </a:solidFill>
                  <a:latin typeface="微软雅黑" pitchFamily="34" charset="-122"/>
                  <a:ea typeface="微软雅黑" pitchFamily="34" charset="-122"/>
                </a:rPr>
                <a:t>1.  TopN</a:t>
              </a:r>
              <a:r>
                <a:rPr lang="zh-CN" altLang="en-US" sz="2000" b="1" dirty="0">
                  <a:solidFill>
                    <a:schemeClr val="bg1"/>
                  </a:solidFill>
                  <a:latin typeface="微软雅黑" pitchFamily="34" charset="-122"/>
                  <a:ea typeface="微软雅黑" pitchFamily="34" charset="-122"/>
                </a:rPr>
                <a:t>分析法介绍</a:t>
              </a:r>
            </a:p>
          </p:txBody>
        </p:sp>
      </p:grpSp>
      <p:grpSp>
        <p:nvGrpSpPr>
          <p:cNvPr id="2" name="组合 1"/>
          <p:cNvGrpSpPr/>
          <p:nvPr/>
        </p:nvGrpSpPr>
        <p:grpSpPr>
          <a:xfrm>
            <a:off x="900113" y="2773091"/>
            <a:ext cx="7253287" cy="1102542"/>
            <a:chOff x="900113" y="2668587"/>
            <a:chExt cx="7253287" cy="1102542"/>
          </a:xfrm>
        </p:grpSpPr>
        <p:sp>
          <p:nvSpPr>
            <p:cNvPr id="12" name="圆角矩形标注 11"/>
            <p:cNvSpPr/>
            <p:nvPr/>
          </p:nvSpPr>
          <p:spPr bwMode="auto">
            <a:xfrm>
              <a:off x="900113" y="2668587"/>
              <a:ext cx="7253287" cy="1102542"/>
            </a:xfrm>
            <a:prstGeom prst="wedgeRoundRectCallout">
              <a:avLst>
                <a:gd name="adj1" fmla="val -20008"/>
                <a:gd name="adj2" fmla="val -60642"/>
                <a:gd name="adj3" fmla="val 16667"/>
              </a:avLst>
            </a:prstGeom>
            <a:noFill/>
            <a:ln w="19050" cap="flat" cmpd="sng" algn="ctr">
              <a:solidFill>
                <a:schemeClr val="bg1">
                  <a:lumMod val="8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a:lstStyle>
              <a:defPPr>
                <a:defRPr lang="zh-CN"/>
              </a:defPPr>
              <a:lvl1pPr algn="l" rtl="0" eaLnBrk="0" fontAlgn="base" hangingPunct="0">
                <a:spcBef>
                  <a:spcPct val="0"/>
                </a:spcBef>
                <a:spcAft>
                  <a:spcPct val="0"/>
                </a:spcAft>
                <a:defRPr kern="1200">
                  <a:solidFill>
                    <a:schemeClr val="tx1"/>
                  </a:solidFill>
                  <a:latin typeface="Arial"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pPr eaLnBrk="1" hangingPunct="1">
                <a:buFont typeface="Arial" pitchFamily="34" charset="0"/>
                <a:buNone/>
                <a:defRPr/>
              </a:pPr>
              <a:endParaRPr lang="zh-CN" altLang="en-US">
                <a:latin typeface="Arial" charset="0"/>
              </a:endParaRPr>
            </a:p>
          </p:txBody>
        </p:sp>
        <p:sp>
          <p:nvSpPr>
            <p:cNvPr id="3" name="矩形 2"/>
            <p:cNvSpPr/>
            <p:nvPr/>
          </p:nvSpPr>
          <p:spPr>
            <a:xfrm>
              <a:off x="965970" y="2826128"/>
              <a:ext cx="7121571" cy="787460"/>
            </a:xfrm>
            <a:prstGeom prst="rect">
              <a:avLst/>
            </a:prstGeom>
          </p:spPr>
          <p:txBody>
            <a:bodyPr wrap="square">
              <a:spAutoFit/>
            </a:bodyPr>
            <a:lstStyle/>
            <a:p>
              <a:pPr indent="457200" algn="just">
                <a:lnSpc>
                  <a:spcPct val="150000"/>
                </a:lnSpc>
              </a:pPr>
              <a:r>
                <a:rPr lang="en-US" altLang="zh-CN" sz="1600" dirty="0">
                  <a:latin typeface="微软雅黑" pitchFamily="34" charset="-122"/>
                  <a:ea typeface="微软雅黑" pitchFamily="34" charset="-122"/>
                </a:rPr>
                <a:t>TopN</a:t>
              </a:r>
              <a:r>
                <a:rPr lang="zh-CN" altLang="en-US" sz="1600" dirty="0">
                  <a:latin typeface="微软雅黑" pitchFamily="34" charset="-122"/>
                  <a:ea typeface="微软雅黑" pitchFamily="34" charset="-122"/>
                </a:rPr>
                <a:t>分析法是指从研究对象中按照某一个指标进行倒序或正序排列，取其中所需的</a:t>
              </a:r>
              <a:r>
                <a:rPr lang="en-US" altLang="zh-CN" sz="1600" dirty="0">
                  <a:latin typeface="微软雅黑" pitchFamily="34" charset="-122"/>
                  <a:ea typeface="微软雅黑" pitchFamily="34" charset="-122"/>
                </a:rPr>
                <a:t>N</a:t>
              </a:r>
              <a:r>
                <a:rPr lang="zh-CN" altLang="en-US" sz="1600" dirty="0">
                  <a:latin typeface="微软雅黑" pitchFamily="34" charset="-122"/>
                  <a:ea typeface="微软雅黑" pitchFamily="34" charset="-122"/>
                </a:rPr>
                <a:t>个数据，并对这</a:t>
              </a:r>
              <a:r>
                <a:rPr lang="en-US" altLang="zh-CN" sz="1600" dirty="0">
                  <a:latin typeface="微软雅黑" pitchFamily="34" charset="-122"/>
                  <a:ea typeface="微软雅黑" pitchFamily="34" charset="-122"/>
                </a:rPr>
                <a:t>N</a:t>
              </a:r>
              <a:r>
                <a:rPr lang="zh-CN" altLang="en-US" sz="1600" dirty="0">
                  <a:latin typeface="微软雅黑" pitchFamily="34" charset="-122"/>
                  <a:ea typeface="微软雅黑" pitchFamily="34" charset="-122"/>
                </a:rPr>
                <a:t>个数据进行重点分析的方法。</a:t>
              </a:r>
              <a:endParaRPr lang="zh-CN" altLang="zh-CN" sz="1600" dirty="0">
                <a:latin typeface="微软雅黑" pitchFamily="34" charset="-122"/>
                <a:ea typeface="微软雅黑" pitchFamily="34" charset="-122"/>
              </a:endParaRPr>
            </a:p>
          </p:txBody>
        </p:sp>
      </p:grpSp>
      <p:pic>
        <p:nvPicPr>
          <p:cNvPr id="13" name="Picture 4" descr="http://img0.sc115.com/uploads/sc/jpgs/1504/apic10833_sc115.com.jpg"/>
          <p:cNvPicPr>
            <a:picLocks noChangeAspect="1" noChangeArrowheads="1"/>
          </p:cNvPicPr>
          <p:nvPr/>
        </p:nvPicPr>
        <p:blipFill>
          <a:blip r:embed="rId4" cstate="print">
            <a:extLst>
              <a:ext uri="{BEBA8EAE-BF5A-486C-A8C5-ECC9F3942E4B}">
                <a14:imgProps xmlns:a14="http://schemas.microsoft.com/office/drawing/2010/main">
                  <a14:imgLayer r:embed="rId5">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153692" y="4033174"/>
            <a:ext cx="2407603" cy="2407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78289420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up)">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标题 1"/>
          <p:cNvSpPr>
            <a:spLocks noChangeArrowheads="1"/>
          </p:cNvSpPr>
          <p:nvPr/>
        </p:nvSpPr>
        <p:spPr bwMode="auto">
          <a:xfrm>
            <a:off x="589915" y="204309"/>
            <a:ext cx="7818755" cy="765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marL="571500" indent="-571500" eaLnBrk="1" hangingPunct="1">
              <a:buFont typeface="Wingdings" pitchFamily="2" charset="2"/>
              <a:buNone/>
            </a:pPr>
            <a:r>
              <a:rPr lang="zh-CN" altLang="en-US" sz="2000" b="1" dirty="0">
                <a:solidFill>
                  <a:srgbClr val="1369B2"/>
                </a:solidFill>
                <a:latin typeface="微软雅黑" pitchFamily="34" charset="-122"/>
                <a:ea typeface="微软雅黑" pitchFamily="34" charset="-122"/>
                <a:sym typeface="宋体" pitchFamily="2" charset="-122"/>
              </a:rPr>
              <a:t>            </a:t>
            </a:r>
            <a:r>
              <a:rPr lang="en-US" altLang="zh-CN" sz="2400" b="1" dirty="0">
                <a:solidFill>
                  <a:srgbClr val="1369B2"/>
                </a:solidFill>
                <a:latin typeface="微软雅黑" pitchFamily="34" charset="-122"/>
                <a:ea typeface="微软雅黑" pitchFamily="34" charset="-122"/>
                <a:sym typeface="宋体" pitchFamily="2" charset="-122"/>
              </a:rPr>
              <a:t>4.8 </a:t>
            </a:r>
            <a:r>
              <a:rPr lang="en-US" altLang="zh-CN" sz="2400" b="1" spc="-100" dirty="0">
                <a:solidFill>
                  <a:srgbClr val="1369B2"/>
                </a:solidFill>
                <a:latin typeface="微软雅黑" pitchFamily="34" charset="-122"/>
                <a:ea typeface="微软雅黑" pitchFamily="34" charset="-122"/>
                <a:sym typeface="宋体" pitchFamily="2" charset="-122"/>
              </a:rPr>
              <a:t>MapReduce</a:t>
            </a:r>
            <a:r>
              <a:rPr lang="zh-CN" altLang="en-US" sz="2400" b="1" spc="-100" dirty="0">
                <a:solidFill>
                  <a:srgbClr val="1369B2"/>
                </a:solidFill>
                <a:latin typeface="微软雅黑" pitchFamily="34" charset="-122"/>
                <a:ea typeface="微软雅黑" pitchFamily="34" charset="-122"/>
                <a:sym typeface="宋体" pitchFamily="2" charset="-122"/>
              </a:rPr>
              <a:t>经典案例</a:t>
            </a:r>
            <a:r>
              <a:rPr lang="en-US" altLang="zh-CN" sz="2400" b="1" spc="-100" dirty="0">
                <a:solidFill>
                  <a:srgbClr val="1369B2"/>
                </a:solidFill>
                <a:latin typeface="微软雅黑" pitchFamily="34" charset="-122"/>
                <a:ea typeface="微软雅黑" pitchFamily="34" charset="-122"/>
                <a:sym typeface="宋体" pitchFamily="2" charset="-122"/>
              </a:rPr>
              <a:t>—TopN</a:t>
            </a:r>
            <a:endParaRPr lang="zh-CN" altLang="en-US" sz="2400" b="1" spc="-100" dirty="0">
              <a:solidFill>
                <a:srgbClr val="1369B2"/>
              </a:solidFill>
              <a:latin typeface="微软雅黑" pitchFamily="34" charset="-122"/>
              <a:ea typeface="微软雅黑" pitchFamily="34" charset="-122"/>
              <a:sym typeface="宋体" pitchFamily="2" charset="-122"/>
            </a:endParaRPr>
          </a:p>
        </p:txBody>
      </p:sp>
      <p:sp>
        <p:nvSpPr>
          <p:cNvPr id="7" name="矩形 6"/>
          <p:cNvSpPr/>
          <p:nvPr/>
        </p:nvSpPr>
        <p:spPr bwMode="auto">
          <a:xfrm>
            <a:off x="0" y="969484"/>
            <a:ext cx="9144000" cy="792641"/>
          </a:xfrm>
          <a:prstGeom prst="rect">
            <a:avLst/>
          </a:prstGeom>
          <a:gradFill>
            <a:gsLst>
              <a:gs pos="100000">
                <a:srgbClr val="00B0F0">
                  <a:alpha val="0"/>
                </a:srgbClr>
              </a:gs>
              <a:gs pos="0">
                <a:srgbClr val="D1ECFF">
                  <a:alpha val="0"/>
                </a:srgbClr>
              </a:gs>
              <a:gs pos="49000">
                <a:srgbClr val="D1ECFF"/>
              </a:gs>
            </a:gsLst>
            <a:lin ang="0" scaled="0"/>
          </a:gradFill>
          <a:ln w="28575" cap="flat" cmpd="sng" algn="ctr">
            <a:noFill/>
            <a:prstDash val="solid"/>
            <a:round/>
            <a:headEnd type="none" w="med" len="med"/>
            <a:tailEnd type="none" w="med" len="med"/>
          </a:ln>
          <a:effectLst/>
        </p:spPr>
        <p:txBody>
          <a:bodyPr/>
          <a:lstStyle/>
          <a:p>
            <a:pPr eaLnBrk="1" hangingPunct="1">
              <a:buFont typeface="Arial" pitchFamily="34" charset="0"/>
              <a:buNone/>
              <a:defRPr/>
            </a:pPr>
            <a:endParaRPr lang="zh-CN" altLang="en-US">
              <a:latin typeface="Arial" charset="0"/>
            </a:endParaRPr>
          </a:p>
        </p:txBody>
      </p:sp>
      <p:pic>
        <p:nvPicPr>
          <p:cNvPr id="10247" name="Picture 2" descr="C:\Documents and Settings\Administrator\桌面\小人.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225" y="969963"/>
            <a:ext cx="1323975"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矩形 9"/>
          <p:cNvSpPr/>
          <p:nvPr/>
        </p:nvSpPr>
        <p:spPr>
          <a:xfrm>
            <a:off x="1755775" y="1123950"/>
            <a:ext cx="1518364" cy="461665"/>
          </a:xfrm>
          <a:prstGeom prst="rect">
            <a:avLst/>
          </a:prstGeom>
        </p:spPr>
        <p:txBody>
          <a:bodyPr wrap="none">
            <a:spAutoFit/>
          </a:bodyPr>
          <a:lstStyle/>
          <a:p>
            <a:pPr>
              <a:defRPr/>
            </a:pPr>
            <a:r>
              <a:rPr lang="zh-CN" altLang="en-US" sz="2400" b="1" spc="200" dirty="0">
                <a:solidFill>
                  <a:srgbClr val="1369B2"/>
                </a:solidFill>
                <a:latin typeface="微软雅黑" pitchFamily="34" charset="-122"/>
                <a:ea typeface="微软雅黑" pitchFamily="34" charset="-122"/>
              </a:rPr>
              <a:t>案例分析</a:t>
            </a:r>
            <a:endParaRPr lang="en-US" altLang="zh-CN" sz="2400" b="1" spc="200" dirty="0">
              <a:solidFill>
                <a:srgbClr val="1369B2"/>
              </a:solidFill>
              <a:latin typeface="微软雅黑" pitchFamily="34" charset="-122"/>
              <a:ea typeface="微软雅黑" pitchFamily="34" charset="-122"/>
            </a:endParaRPr>
          </a:p>
        </p:txBody>
      </p:sp>
      <p:grpSp>
        <p:nvGrpSpPr>
          <p:cNvPr id="8" name="组合 30"/>
          <p:cNvGrpSpPr>
            <a:grpSpLocks/>
          </p:cNvGrpSpPr>
          <p:nvPr/>
        </p:nvGrpSpPr>
        <p:grpSpPr bwMode="auto">
          <a:xfrm>
            <a:off x="706582" y="1907860"/>
            <a:ext cx="4781550" cy="490537"/>
            <a:chOff x="900725" y="1985600"/>
            <a:chExt cx="4781618" cy="490537"/>
          </a:xfrm>
        </p:grpSpPr>
        <p:sp>
          <p:nvSpPr>
            <p:cNvPr id="9" name="圆角矩形 1"/>
            <p:cNvSpPr>
              <a:spLocks noChangeArrowheads="1"/>
            </p:cNvSpPr>
            <p:nvPr/>
          </p:nvSpPr>
          <p:spPr bwMode="auto">
            <a:xfrm>
              <a:off x="900725" y="1985600"/>
              <a:ext cx="4781618" cy="490537"/>
            </a:xfrm>
            <a:prstGeom prst="roundRect">
              <a:avLst>
                <a:gd name="adj" fmla="val 16667"/>
              </a:avLst>
            </a:prstGeom>
            <a:solidFill>
              <a:srgbClr val="6B81BB"/>
            </a:solidFill>
            <a:ln>
              <a:noFill/>
            </a:ln>
            <a:extLst>
              <a:ext uri="{91240B29-F687-4F45-9708-019B960494DF}">
                <a14:hiddenLine xmlns:a14="http://schemas.microsoft.com/office/drawing/2010/main" w="28575">
                  <a:solidFill>
                    <a:srgbClr val="000000"/>
                  </a:solidFill>
                  <a:round/>
                  <a:headEnd/>
                  <a:tailEnd/>
                </a14:hiddenLine>
              </a:ext>
            </a:extLst>
          </p:spPr>
          <p:txBody>
            <a:bodyPr/>
            <a:lstStyle/>
            <a:p>
              <a:pPr eaLnBrk="1" hangingPunct="1">
                <a:buFont typeface="Arial" pitchFamily="34" charset="0"/>
                <a:buNone/>
              </a:pPr>
              <a:endParaRPr lang="zh-CN" altLang="en-US"/>
            </a:p>
          </p:txBody>
        </p:sp>
        <p:sp>
          <p:nvSpPr>
            <p:cNvPr id="11" name="矩形 14"/>
            <p:cNvSpPr>
              <a:spLocks noChangeArrowheads="1"/>
            </p:cNvSpPr>
            <p:nvPr/>
          </p:nvSpPr>
          <p:spPr bwMode="auto">
            <a:xfrm>
              <a:off x="1358113" y="2037852"/>
              <a:ext cx="279544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2000" b="1" dirty="0">
                  <a:solidFill>
                    <a:schemeClr val="bg1"/>
                  </a:solidFill>
                  <a:latin typeface="微软雅黑" pitchFamily="34" charset="-122"/>
                  <a:ea typeface="微软雅黑" pitchFamily="34" charset="-122"/>
                </a:rPr>
                <a:t>2.  </a:t>
              </a:r>
              <a:r>
                <a:rPr lang="zh-CN" altLang="en-US" sz="2000" b="1" dirty="0">
                  <a:solidFill>
                    <a:schemeClr val="bg1"/>
                  </a:solidFill>
                  <a:latin typeface="微软雅黑" pitchFamily="34" charset="-122"/>
                  <a:ea typeface="微软雅黑" pitchFamily="34" charset="-122"/>
                </a:rPr>
                <a:t>案例需求及分析</a:t>
              </a:r>
            </a:p>
          </p:txBody>
        </p:sp>
      </p:grpSp>
      <p:grpSp>
        <p:nvGrpSpPr>
          <p:cNvPr id="2" name="组合 1"/>
          <p:cNvGrpSpPr/>
          <p:nvPr/>
        </p:nvGrpSpPr>
        <p:grpSpPr>
          <a:xfrm>
            <a:off x="529965" y="2544132"/>
            <a:ext cx="8184544" cy="3577676"/>
            <a:chOff x="706582" y="2668588"/>
            <a:chExt cx="8184544" cy="3577676"/>
          </a:xfrm>
        </p:grpSpPr>
        <p:sp>
          <p:nvSpPr>
            <p:cNvPr id="12" name="圆角矩形标注 11"/>
            <p:cNvSpPr/>
            <p:nvPr/>
          </p:nvSpPr>
          <p:spPr bwMode="auto">
            <a:xfrm>
              <a:off x="706582" y="2668588"/>
              <a:ext cx="8184544" cy="3577676"/>
            </a:xfrm>
            <a:prstGeom prst="wedgeRoundRectCallout">
              <a:avLst>
                <a:gd name="adj1" fmla="val -20323"/>
                <a:gd name="adj2" fmla="val -54337"/>
                <a:gd name="adj3" fmla="val 16667"/>
              </a:avLst>
            </a:prstGeom>
            <a:noFill/>
            <a:ln w="19050" cap="flat" cmpd="sng" algn="ctr">
              <a:solidFill>
                <a:schemeClr val="bg1">
                  <a:lumMod val="8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a:lstStyle>
              <a:defPPr>
                <a:defRPr lang="zh-CN"/>
              </a:defPPr>
              <a:lvl1pPr algn="l" rtl="0" eaLnBrk="0" fontAlgn="base" hangingPunct="0">
                <a:spcBef>
                  <a:spcPct val="0"/>
                </a:spcBef>
                <a:spcAft>
                  <a:spcPct val="0"/>
                </a:spcAft>
                <a:defRPr kern="1200">
                  <a:solidFill>
                    <a:schemeClr val="tx1"/>
                  </a:solidFill>
                  <a:latin typeface="Arial"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pPr eaLnBrk="1" hangingPunct="1">
                <a:buFont typeface="Arial" pitchFamily="34" charset="0"/>
                <a:buNone/>
                <a:defRPr/>
              </a:pPr>
              <a:endParaRPr lang="zh-CN" altLang="en-US">
                <a:latin typeface="Arial" charset="0"/>
              </a:endParaRPr>
            </a:p>
          </p:txBody>
        </p:sp>
        <p:sp>
          <p:nvSpPr>
            <p:cNvPr id="3" name="矩形 2"/>
            <p:cNvSpPr/>
            <p:nvPr/>
          </p:nvSpPr>
          <p:spPr>
            <a:xfrm>
              <a:off x="851998" y="2814476"/>
              <a:ext cx="7938653" cy="3285900"/>
            </a:xfrm>
            <a:prstGeom prst="rect">
              <a:avLst/>
            </a:prstGeom>
          </p:spPr>
          <p:txBody>
            <a:bodyPr wrap="square">
              <a:spAutoFit/>
            </a:bodyPr>
            <a:lstStyle/>
            <a:p>
              <a:pPr indent="457200" algn="just">
                <a:lnSpc>
                  <a:spcPct val="150000"/>
                </a:lnSpc>
              </a:pPr>
              <a:r>
                <a:rPr lang="zh-CN" altLang="en-US" sz="1400" dirty="0">
                  <a:latin typeface="微软雅黑" pitchFamily="34" charset="-122"/>
                  <a:ea typeface="微软雅黑" pitchFamily="34" charset="-122"/>
                </a:rPr>
                <a:t>现假设有数据文件</a:t>
              </a:r>
              <a:r>
                <a:rPr lang="en-US" altLang="zh-CN" sz="1400" dirty="0">
                  <a:latin typeface="微软雅黑" pitchFamily="34" charset="-122"/>
                  <a:ea typeface="微软雅黑" pitchFamily="34" charset="-122"/>
                </a:rPr>
                <a:t>num.txt</a:t>
              </a:r>
              <a:r>
                <a:rPr lang="zh-CN" altLang="en-US" sz="1400" dirty="0">
                  <a:latin typeface="微软雅黑" pitchFamily="34" charset="-122"/>
                  <a:ea typeface="微软雅黑" pitchFamily="34" charset="-122"/>
                </a:rPr>
                <a:t>，现要求使用</a:t>
              </a:r>
              <a:r>
                <a:rPr lang="en-US" altLang="zh-CN" sz="1400" dirty="0">
                  <a:latin typeface="微软雅黑" pitchFamily="34" charset="-122"/>
                  <a:ea typeface="微软雅黑" pitchFamily="34" charset="-122"/>
                </a:rPr>
                <a:t>MapReduce</a:t>
              </a:r>
              <a:r>
                <a:rPr lang="zh-CN" altLang="en-US" sz="1400" dirty="0">
                  <a:latin typeface="微软雅黑" pitchFamily="34" charset="-122"/>
                  <a:ea typeface="微软雅黑" pitchFamily="34" charset="-122"/>
                </a:rPr>
                <a:t>技术提取上述文本中最大的</a:t>
              </a:r>
              <a:r>
                <a:rPr lang="en-US" altLang="zh-CN" sz="1400" dirty="0">
                  <a:latin typeface="微软雅黑" pitchFamily="34" charset="-122"/>
                  <a:ea typeface="微软雅黑" pitchFamily="34" charset="-122"/>
                </a:rPr>
                <a:t>5</a:t>
              </a:r>
              <a:r>
                <a:rPr lang="zh-CN" altLang="en-US" sz="1400" dirty="0">
                  <a:latin typeface="微软雅黑" pitchFamily="34" charset="-122"/>
                  <a:ea typeface="微软雅黑" pitchFamily="34" charset="-122"/>
                </a:rPr>
                <a:t>个数据，并最终将结果汇总到一个文件中。</a:t>
              </a:r>
              <a:endParaRPr lang="en-US" altLang="zh-CN" sz="1400" dirty="0">
                <a:latin typeface="微软雅黑" pitchFamily="34" charset="-122"/>
                <a:ea typeface="微软雅黑" pitchFamily="34" charset="-122"/>
              </a:endParaRPr>
            </a:p>
            <a:p>
              <a:pPr indent="457200" algn="just">
                <a:lnSpc>
                  <a:spcPct val="150000"/>
                </a:lnSpc>
              </a:pPr>
              <a:r>
                <a:rPr lang="en-US" altLang="zh-CN" sz="1400" dirty="0">
                  <a:latin typeface="微软雅黑" pitchFamily="34" charset="-122"/>
                  <a:ea typeface="微软雅黑" pitchFamily="34" charset="-122"/>
                </a:rPr>
                <a:t>(1) </a:t>
              </a:r>
              <a:r>
                <a:rPr lang="zh-CN" altLang="en-US" sz="1400" dirty="0">
                  <a:latin typeface="微软雅黑" pitchFamily="34" charset="-122"/>
                  <a:ea typeface="微软雅黑" pitchFamily="34" charset="-122"/>
                </a:rPr>
                <a:t>先设置</a:t>
              </a:r>
              <a:r>
                <a:rPr lang="en-US" altLang="zh-CN" sz="1400" dirty="0">
                  <a:latin typeface="微软雅黑" pitchFamily="34" charset="-122"/>
                  <a:ea typeface="微软雅黑" pitchFamily="34" charset="-122"/>
                </a:rPr>
                <a:t>MapReduce</a:t>
              </a:r>
              <a:r>
                <a:rPr lang="zh-CN" altLang="en-US" sz="1400" dirty="0">
                  <a:latin typeface="微软雅黑" pitchFamily="34" charset="-122"/>
                  <a:ea typeface="微软雅黑" pitchFamily="34" charset="-122"/>
                </a:rPr>
                <a:t>分区为</a:t>
              </a:r>
              <a:r>
                <a:rPr lang="en-US" altLang="zh-CN" sz="1400" dirty="0">
                  <a:latin typeface="微软雅黑" pitchFamily="34" charset="-122"/>
                  <a:ea typeface="微软雅黑" pitchFamily="34" charset="-122"/>
                </a:rPr>
                <a:t>1</a:t>
              </a:r>
              <a:r>
                <a:rPr lang="zh-CN" altLang="en-US" sz="1400" dirty="0">
                  <a:latin typeface="微软雅黑" pitchFamily="34" charset="-122"/>
                  <a:ea typeface="微软雅黑" pitchFamily="34" charset="-122"/>
                </a:rPr>
                <a:t>，即</a:t>
              </a:r>
              <a:r>
                <a:rPr lang="en-US" altLang="zh-CN" sz="1400" dirty="0">
                  <a:latin typeface="微软雅黑" pitchFamily="34" charset="-122"/>
                  <a:ea typeface="微软雅黑" pitchFamily="34" charset="-122"/>
                </a:rPr>
                <a:t>ReduceTask</a:t>
              </a:r>
              <a:r>
                <a:rPr lang="zh-CN" altLang="en-US" sz="1400" dirty="0">
                  <a:latin typeface="微软雅黑" pitchFamily="34" charset="-122"/>
                  <a:ea typeface="微软雅黑" pitchFamily="34" charset="-122"/>
                </a:rPr>
                <a:t>个数一定只有一个。我们需要提取</a:t>
              </a:r>
              <a:r>
                <a:rPr lang="en-US" altLang="zh-CN" sz="1400" dirty="0">
                  <a:latin typeface="微软雅黑" pitchFamily="34" charset="-122"/>
                  <a:ea typeface="微软雅黑" pitchFamily="34" charset="-122"/>
                </a:rPr>
                <a:t>TopN</a:t>
              </a:r>
              <a:r>
                <a:rPr lang="zh-CN" altLang="en-US" sz="1400" dirty="0">
                  <a:latin typeface="微软雅黑" pitchFamily="34" charset="-122"/>
                  <a:ea typeface="微软雅黑" pitchFamily="34" charset="-122"/>
                </a:rPr>
                <a:t>，即全局的前</a:t>
              </a:r>
              <a:r>
                <a:rPr lang="en-US" altLang="zh-CN" sz="1400" dirty="0">
                  <a:latin typeface="微软雅黑" pitchFamily="34" charset="-122"/>
                  <a:ea typeface="微软雅黑" pitchFamily="34" charset="-122"/>
                </a:rPr>
                <a:t>N</a:t>
              </a:r>
              <a:r>
                <a:rPr lang="zh-CN" altLang="en-US" sz="1400" dirty="0">
                  <a:latin typeface="微软雅黑" pitchFamily="34" charset="-122"/>
                  <a:ea typeface="微软雅黑" pitchFamily="34" charset="-122"/>
                </a:rPr>
                <a:t>条数据，不管中间有几个</a:t>
              </a:r>
              <a:r>
                <a:rPr lang="en-US" altLang="zh-CN" sz="1400" dirty="0">
                  <a:latin typeface="微软雅黑" pitchFamily="34" charset="-122"/>
                  <a:ea typeface="微软雅黑" pitchFamily="34" charset="-122"/>
                </a:rPr>
                <a:t>Map</a:t>
              </a:r>
              <a:r>
                <a:rPr lang="zh-CN" altLang="en-US" sz="1400" dirty="0">
                  <a:latin typeface="微软雅黑" pitchFamily="34" charset="-122"/>
                  <a:ea typeface="微软雅黑" pitchFamily="34" charset="-122"/>
                </a:rPr>
                <a:t>、</a:t>
              </a:r>
              <a:r>
                <a:rPr lang="en-US" altLang="zh-CN" sz="1400" dirty="0">
                  <a:latin typeface="微软雅黑" pitchFamily="34" charset="-122"/>
                  <a:ea typeface="微软雅黑" pitchFamily="34" charset="-122"/>
                </a:rPr>
                <a:t>Reduce</a:t>
              </a:r>
              <a:r>
                <a:rPr lang="zh-CN" altLang="en-US" sz="1400" dirty="0">
                  <a:latin typeface="微软雅黑" pitchFamily="34" charset="-122"/>
                  <a:ea typeface="微软雅黑" pitchFamily="34" charset="-122"/>
                </a:rPr>
                <a:t>，最终只能有一个用来汇总数据。</a:t>
              </a:r>
              <a:endParaRPr lang="en-US" altLang="zh-CN" sz="1400" dirty="0">
                <a:latin typeface="微软雅黑" pitchFamily="34" charset="-122"/>
                <a:ea typeface="微软雅黑" pitchFamily="34" charset="-122"/>
              </a:endParaRPr>
            </a:p>
            <a:p>
              <a:pPr indent="457200" algn="just">
                <a:lnSpc>
                  <a:spcPct val="150000"/>
                </a:lnSpc>
              </a:pPr>
              <a:r>
                <a:rPr lang="en-US" altLang="zh-CN" sz="1400" dirty="0">
                  <a:latin typeface="微软雅黑" pitchFamily="34" charset="-122"/>
                  <a:ea typeface="微软雅黑" pitchFamily="34" charset="-122"/>
                </a:rPr>
                <a:t>(2) </a:t>
              </a:r>
              <a:r>
                <a:rPr lang="zh-CN" altLang="en-US" sz="1400" dirty="0">
                  <a:latin typeface="微软雅黑" pitchFamily="34" charset="-122"/>
                  <a:ea typeface="微软雅黑" pitchFamily="34" charset="-122"/>
                </a:rPr>
                <a:t>在</a:t>
              </a:r>
              <a:r>
                <a:rPr lang="en-US" altLang="zh-CN" sz="1400" dirty="0">
                  <a:latin typeface="微软雅黑" pitchFamily="34" charset="-122"/>
                  <a:ea typeface="微软雅黑" pitchFamily="34" charset="-122"/>
                </a:rPr>
                <a:t>Map</a:t>
              </a:r>
              <a:r>
                <a:rPr lang="zh-CN" altLang="en-US" sz="1400" dirty="0">
                  <a:latin typeface="微软雅黑" pitchFamily="34" charset="-122"/>
                  <a:ea typeface="微软雅黑" pitchFamily="34" charset="-122"/>
                </a:rPr>
                <a:t>阶段，使用</a:t>
              </a:r>
              <a:r>
                <a:rPr lang="en-US" altLang="zh-CN" sz="1400" dirty="0">
                  <a:latin typeface="微软雅黑" pitchFamily="34" charset="-122"/>
                  <a:ea typeface="微软雅黑" pitchFamily="34" charset="-122"/>
                </a:rPr>
                <a:t>TreeMap</a:t>
              </a:r>
              <a:r>
                <a:rPr lang="zh-CN" altLang="en-US" sz="1400" dirty="0">
                  <a:latin typeface="微软雅黑" pitchFamily="34" charset="-122"/>
                  <a:ea typeface="微软雅黑" pitchFamily="34" charset="-122"/>
                </a:rPr>
                <a:t>数据结构保存</a:t>
              </a:r>
              <a:r>
                <a:rPr lang="en-US" altLang="zh-CN" sz="1400" dirty="0">
                  <a:latin typeface="微软雅黑" pitchFamily="34" charset="-122"/>
                  <a:ea typeface="微软雅黑" pitchFamily="34" charset="-122"/>
                </a:rPr>
                <a:t>TopN</a:t>
              </a:r>
              <a:r>
                <a:rPr lang="zh-CN" altLang="en-US" sz="1400" dirty="0">
                  <a:latin typeface="微软雅黑" pitchFamily="34" charset="-122"/>
                  <a:ea typeface="微软雅黑" pitchFamily="34" charset="-122"/>
                </a:rPr>
                <a:t>的数据，</a:t>
              </a:r>
              <a:r>
                <a:rPr lang="en-US" altLang="zh-CN" sz="1400" dirty="0">
                  <a:latin typeface="微软雅黑" pitchFamily="34" charset="-122"/>
                  <a:ea typeface="微软雅黑" pitchFamily="34" charset="-122"/>
                </a:rPr>
                <a:t>TreeMap</a:t>
              </a:r>
              <a:r>
                <a:rPr lang="zh-CN" altLang="en-US" sz="1400" dirty="0">
                  <a:latin typeface="微软雅黑" pitchFamily="34" charset="-122"/>
                  <a:ea typeface="微软雅黑" pitchFamily="34" charset="-122"/>
                </a:rPr>
                <a:t>默认会根据其键的自然顺序进行排序，也可根据创建映射时提供的 </a:t>
              </a:r>
              <a:r>
                <a:rPr lang="en-US" altLang="zh-CN" sz="1400" dirty="0">
                  <a:latin typeface="微软雅黑" pitchFamily="34" charset="-122"/>
                  <a:ea typeface="微软雅黑" pitchFamily="34" charset="-122"/>
                </a:rPr>
                <a:t>Comparator</a:t>
              </a:r>
              <a:r>
                <a:rPr lang="zh-CN" altLang="en-US" sz="1400" dirty="0">
                  <a:latin typeface="微软雅黑" pitchFamily="34" charset="-122"/>
                  <a:ea typeface="微软雅黑" pitchFamily="34" charset="-122"/>
                </a:rPr>
                <a:t>进行排序，其</a:t>
              </a:r>
              <a:r>
                <a:rPr lang="en-US" altLang="zh-CN" sz="1400" dirty="0">
                  <a:latin typeface="微软雅黑" pitchFamily="34" charset="-122"/>
                  <a:ea typeface="微软雅黑" pitchFamily="34" charset="-122"/>
                </a:rPr>
                <a:t>firstKey()</a:t>
              </a:r>
              <a:r>
                <a:rPr lang="zh-CN" altLang="en-US" sz="1400" dirty="0">
                  <a:latin typeface="微软雅黑" pitchFamily="34" charset="-122"/>
                  <a:ea typeface="微软雅黑" pitchFamily="34" charset="-122"/>
                </a:rPr>
                <a:t>方法用于返回当前集合最小值的键。</a:t>
              </a:r>
              <a:endParaRPr lang="en-US" altLang="zh-CN" sz="1400" dirty="0">
                <a:latin typeface="微软雅黑" pitchFamily="34" charset="-122"/>
                <a:ea typeface="微软雅黑" pitchFamily="34" charset="-122"/>
              </a:endParaRPr>
            </a:p>
            <a:p>
              <a:pPr indent="457200" algn="just">
                <a:lnSpc>
                  <a:spcPct val="150000"/>
                </a:lnSpc>
              </a:pPr>
              <a:r>
                <a:rPr lang="en-US" altLang="zh-CN" sz="1400" dirty="0">
                  <a:latin typeface="微软雅黑" pitchFamily="34" charset="-122"/>
                  <a:ea typeface="微软雅黑" pitchFamily="34" charset="-122"/>
                </a:rPr>
                <a:t>(3) </a:t>
              </a:r>
              <a:r>
                <a:rPr lang="zh-CN" altLang="en-US" sz="1400" dirty="0">
                  <a:latin typeface="微软雅黑" pitchFamily="34" charset="-122"/>
                  <a:ea typeface="微软雅黑" pitchFamily="34" charset="-122"/>
                </a:rPr>
                <a:t>在</a:t>
              </a:r>
              <a:r>
                <a:rPr lang="en-US" altLang="zh-CN" sz="1400" dirty="0">
                  <a:latin typeface="微软雅黑" pitchFamily="34" charset="-122"/>
                  <a:ea typeface="微软雅黑" pitchFamily="34" charset="-122"/>
                </a:rPr>
                <a:t>Reduce</a:t>
              </a:r>
              <a:r>
                <a:rPr lang="zh-CN" altLang="en-US" sz="1400" dirty="0">
                  <a:latin typeface="微软雅黑" pitchFamily="34" charset="-122"/>
                  <a:ea typeface="微软雅黑" pitchFamily="34" charset="-122"/>
                </a:rPr>
                <a:t>阶段，将</a:t>
              </a:r>
              <a:r>
                <a:rPr lang="en-US" altLang="zh-CN" sz="1400" dirty="0">
                  <a:latin typeface="微软雅黑" pitchFamily="34" charset="-122"/>
                  <a:ea typeface="微软雅黑" pitchFamily="34" charset="-122"/>
                </a:rPr>
                <a:t>Map</a:t>
              </a:r>
              <a:r>
                <a:rPr lang="zh-CN" altLang="en-US" sz="1400" dirty="0">
                  <a:latin typeface="微软雅黑" pitchFamily="34" charset="-122"/>
                  <a:ea typeface="微软雅黑" pitchFamily="34" charset="-122"/>
                </a:rPr>
                <a:t>阶段输出数据进行汇总，选出其中的</a:t>
              </a:r>
              <a:r>
                <a:rPr lang="en-US" altLang="zh-CN" sz="1400" dirty="0">
                  <a:latin typeface="微软雅黑" pitchFamily="34" charset="-122"/>
                  <a:ea typeface="微软雅黑" pitchFamily="34" charset="-122"/>
                </a:rPr>
                <a:t>TopN</a:t>
              </a:r>
              <a:r>
                <a:rPr lang="zh-CN" altLang="en-US" sz="1400" dirty="0">
                  <a:latin typeface="微软雅黑" pitchFamily="34" charset="-122"/>
                  <a:ea typeface="微软雅黑" pitchFamily="34" charset="-122"/>
                </a:rPr>
                <a:t>数据，即可满足需求。这里需要注意的是，</a:t>
              </a:r>
              <a:r>
                <a:rPr lang="en-US" altLang="zh-CN" sz="1400" dirty="0">
                  <a:latin typeface="微软雅黑" pitchFamily="34" charset="-122"/>
                  <a:ea typeface="微软雅黑" pitchFamily="34" charset="-122"/>
                </a:rPr>
                <a:t>TreeMap</a:t>
              </a:r>
              <a:r>
                <a:rPr lang="zh-CN" altLang="en-US" sz="1400" dirty="0">
                  <a:latin typeface="微软雅黑" pitchFamily="34" charset="-122"/>
                  <a:ea typeface="微软雅黑" pitchFamily="34" charset="-122"/>
                </a:rPr>
                <a:t>默认采取正序排列，需求是提取</a:t>
              </a:r>
              <a:r>
                <a:rPr lang="en-US" altLang="zh-CN" sz="1400" dirty="0">
                  <a:latin typeface="微软雅黑" pitchFamily="34" charset="-122"/>
                  <a:ea typeface="微软雅黑" pitchFamily="34" charset="-122"/>
                </a:rPr>
                <a:t>5</a:t>
              </a:r>
              <a:r>
                <a:rPr lang="zh-CN" altLang="en-US" sz="1400" dirty="0">
                  <a:latin typeface="微软雅黑" pitchFamily="34" charset="-122"/>
                  <a:ea typeface="微软雅黑" pitchFamily="34" charset="-122"/>
                </a:rPr>
                <a:t>个最大的数据，因此要重写</a:t>
              </a:r>
              <a:r>
                <a:rPr lang="en-US" altLang="zh-CN" sz="1400" dirty="0">
                  <a:latin typeface="微软雅黑" pitchFamily="34" charset="-122"/>
                  <a:ea typeface="微软雅黑" pitchFamily="34" charset="-122"/>
                </a:rPr>
                <a:t>Comparator</a:t>
              </a:r>
              <a:r>
                <a:rPr lang="zh-CN" altLang="en-US" sz="1400" dirty="0">
                  <a:latin typeface="微软雅黑" pitchFamily="34" charset="-122"/>
                  <a:ea typeface="微软雅黑" pitchFamily="34" charset="-122"/>
                </a:rPr>
                <a:t>类的排序方法进行倒序排序。</a:t>
              </a:r>
              <a:endParaRPr lang="zh-CN" altLang="zh-CN" sz="1400" dirty="0">
                <a:latin typeface="微软雅黑" pitchFamily="34" charset="-122"/>
                <a:ea typeface="微软雅黑" pitchFamily="34" charset="-122"/>
              </a:endParaRPr>
            </a:p>
          </p:txBody>
        </p:sp>
      </p:grpSp>
    </p:spTree>
    <p:custDataLst>
      <p:tags r:id="rId1"/>
    </p:custDataLst>
    <p:extLst>
      <p:ext uri="{BB962C8B-B14F-4D97-AF65-F5344CB8AC3E}">
        <p14:creationId xmlns:p14="http://schemas.microsoft.com/office/powerpoint/2010/main" val="3435036048"/>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4" descr="https://timgsa.baidu.com/timg?image&amp;quality=80&amp;size=b9999_10000&amp;sec=1553764787053&amp;di=63201b69439172d2f26edff5c9a921d9&amp;imgtype=0&amp;src=http%3A%2F%2Fscimg.jb51.net%2Fallimg%2F150701%2F14-150F11I343I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64045" y="4516108"/>
            <a:ext cx="1578710" cy="2006176"/>
          </a:xfrm>
          <a:prstGeom prst="rect">
            <a:avLst/>
          </a:prstGeom>
          <a:noFill/>
          <a:extLst>
            <a:ext uri="{909E8E84-426E-40DD-AFC4-6F175D3DCCD1}">
              <a14:hiddenFill xmlns:a14="http://schemas.microsoft.com/office/drawing/2010/main">
                <a:solidFill>
                  <a:srgbClr val="FFFFFF"/>
                </a:solidFill>
              </a14:hiddenFill>
            </a:ext>
          </a:extLst>
        </p:spPr>
      </p:pic>
      <p:sp>
        <p:nvSpPr>
          <p:cNvPr id="10243" name="标题 1"/>
          <p:cNvSpPr>
            <a:spLocks noChangeArrowheads="1"/>
          </p:cNvSpPr>
          <p:nvPr/>
        </p:nvSpPr>
        <p:spPr bwMode="auto">
          <a:xfrm>
            <a:off x="589915" y="204309"/>
            <a:ext cx="7818755" cy="765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marL="571500" indent="-571500" eaLnBrk="1" hangingPunct="1">
              <a:buFont typeface="Wingdings" pitchFamily="2" charset="2"/>
              <a:buNone/>
            </a:pPr>
            <a:r>
              <a:rPr lang="zh-CN" altLang="en-US" sz="2000" b="1" dirty="0">
                <a:solidFill>
                  <a:srgbClr val="1369B2"/>
                </a:solidFill>
                <a:latin typeface="微软雅黑" pitchFamily="34" charset="-122"/>
                <a:ea typeface="微软雅黑" pitchFamily="34" charset="-122"/>
                <a:sym typeface="宋体" pitchFamily="2" charset="-122"/>
              </a:rPr>
              <a:t>            </a:t>
            </a:r>
            <a:r>
              <a:rPr lang="en-US" altLang="zh-CN" sz="2400" b="1" dirty="0">
                <a:solidFill>
                  <a:srgbClr val="1369B2"/>
                </a:solidFill>
                <a:latin typeface="微软雅黑" pitchFamily="34" charset="-122"/>
                <a:ea typeface="微软雅黑" pitchFamily="34" charset="-122"/>
                <a:sym typeface="宋体" pitchFamily="2" charset="-122"/>
              </a:rPr>
              <a:t>4.8 </a:t>
            </a:r>
            <a:r>
              <a:rPr lang="en-US" altLang="zh-CN" sz="2400" b="1" spc="-100" dirty="0">
                <a:solidFill>
                  <a:srgbClr val="1369B2"/>
                </a:solidFill>
                <a:latin typeface="微软雅黑" pitchFamily="34" charset="-122"/>
                <a:ea typeface="微软雅黑" pitchFamily="34" charset="-122"/>
                <a:sym typeface="宋体" pitchFamily="2" charset="-122"/>
              </a:rPr>
              <a:t>MapReduce</a:t>
            </a:r>
            <a:r>
              <a:rPr lang="zh-CN" altLang="en-US" sz="2400" b="1" spc="-100" dirty="0">
                <a:solidFill>
                  <a:srgbClr val="1369B2"/>
                </a:solidFill>
                <a:latin typeface="微软雅黑" pitchFamily="34" charset="-122"/>
                <a:ea typeface="微软雅黑" pitchFamily="34" charset="-122"/>
                <a:sym typeface="宋体" pitchFamily="2" charset="-122"/>
              </a:rPr>
              <a:t>经典案例</a:t>
            </a:r>
            <a:r>
              <a:rPr lang="en-US" altLang="zh-CN" sz="2400" b="1" spc="-100" dirty="0">
                <a:solidFill>
                  <a:srgbClr val="1369B2"/>
                </a:solidFill>
                <a:latin typeface="微软雅黑" pitchFamily="34" charset="-122"/>
                <a:ea typeface="微软雅黑" pitchFamily="34" charset="-122"/>
                <a:sym typeface="宋体" pitchFamily="2" charset="-122"/>
              </a:rPr>
              <a:t>—TopN</a:t>
            </a:r>
            <a:endParaRPr lang="zh-CN" altLang="en-US" sz="2400" b="1" spc="-100" dirty="0">
              <a:solidFill>
                <a:srgbClr val="1369B2"/>
              </a:solidFill>
              <a:latin typeface="微软雅黑" pitchFamily="34" charset="-122"/>
              <a:ea typeface="微软雅黑" pitchFamily="34" charset="-122"/>
              <a:sym typeface="宋体" pitchFamily="2" charset="-122"/>
            </a:endParaRPr>
          </a:p>
        </p:txBody>
      </p:sp>
      <p:sp>
        <p:nvSpPr>
          <p:cNvPr id="7" name="矩形 6"/>
          <p:cNvSpPr/>
          <p:nvPr/>
        </p:nvSpPr>
        <p:spPr bwMode="auto">
          <a:xfrm>
            <a:off x="0" y="969484"/>
            <a:ext cx="9144000" cy="792641"/>
          </a:xfrm>
          <a:prstGeom prst="rect">
            <a:avLst/>
          </a:prstGeom>
          <a:gradFill>
            <a:gsLst>
              <a:gs pos="100000">
                <a:srgbClr val="00B0F0">
                  <a:alpha val="0"/>
                </a:srgbClr>
              </a:gs>
              <a:gs pos="0">
                <a:srgbClr val="D1ECFF">
                  <a:alpha val="0"/>
                </a:srgbClr>
              </a:gs>
              <a:gs pos="49000">
                <a:srgbClr val="D1ECFF"/>
              </a:gs>
            </a:gsLst>
            <a:lin ang="0" scaled="0"/>
          </a:gradFill>
          <a:ln w="28575" cap="flat" cmpd="sng" algn="ctr">
            <a:noFill/>
            <a:prstDash val="solid"/>
            <a:round/>
            <a:headEnd type="none" w="med" len="med"/>
            <a:tailEnd type="none" w="med" len="med"/>
          </a:ln>
          <a:effectLst/>
        </p:spPr>
        <p:txBody>
          <a:bodyPr/>
          <a:lstStyle/>
          <a:p>
            <a:pPr eaLnBrk="1" hangingPunct="1">
              <a:buFont typeface="Arial" pitchFamily="34" charset="0"/>
              <a:buNone/>
              <a:defRPr/>
            </a:pPr>
            <a:endParaRPr lang="zh-CN" altLang="en-US">
              <a:latin typeface="Arial" charset="0"/>
            </a:endParaRPr>
          </a:p>
        </p:txBody>
      </p:sp>
      <p:pic>
        <p:nvPicPr>
          <p:cNvPr id="10247" name="Picture 2" descr="C:\Documents and Settings\Administrator\桌面\小人.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225" y="969963"/>
            <a:ext cx="1323975"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矩形 9"/>
          <p:cNvSpPr/>
          <p:nvPr/>
        </p:nvSpPr>
        <p:spPr>
          <a:xfrm>
            <a:off x="1755775" y="1123950"/>
            <a:ext cx="1518364" cy="461665"/>
          </a:xfrm>
          <a:prstGeom prst="rect">
            <a:avLst/>
          </a:prstGeom>
        </p:spPr>
        <p:txBody>
          <a:bodyPr wrap="none">
            <a:spAutoFit/>
          </a:bodyPr>
          <a:lstStyle/>
          <a:p>
            <a:pPr>
              <a:defRPr/>
            </a:pPr>
            <a:r>
              <a:rPr lang="zh-CN" altLang="en-US" sz="2400" b="1" spc="200" dirty="0">
                <a:solidFill>
                  <a:srgbClr val="1369B2"/>
                </a:solidFill>
                <a:latin typeface="微软雅黑" pitchFamily="34" charset="-122"/>
                <a:ea typeface="微软雅黑" pitchFamily="34" charset="-122"/>
              </a:rPr>
              <a:t>案例实现</a:t>
            </a:r>
            <a:endParaRPr lang="en-US" altLang="zh-CN" sz="2400" b="1" spc="200" dirty="0">
              <a:solidFill>
                <a:srgbClr val="1369B2"/>
              </a:solidFill>
              <a:latin typeface="微软雅黑" pitchFamily="34" charset="-122"/>
              <a:ea typeface="微软雅黑" pitchFamily="34" charset="-122"/>
            </a:endParaRPr>
          </a:p>
        </p:txBody>
      </p:sp>
      <p:grpSp>
        <p:nvGrpSpPr>
          <p:cNvPr id="8" name="组合 30"/>
          <p:cNvGrpSpPr>
            <a:grpSpLocks/>
          </p:cNvGrpSpPr>
          <p:nvPr/>
        </p:nvGrpSpPr>
        <p:grpSpPr bwMode="auto">
          <a:xfrm>
            <a:off x="900113" y="1912938"/>
            <a:ext cx="4781550" cy="490537"/>
            <a:chOff x="900725" y="1985600"/>
            <a:chExt cx="4781618" cy="490537"/>
          </a:xfrm>
        </p:grpSpPr>
        <p:sp>
          <p:nvSpPr>
            <p:cNvPr id="9" name="圆角矩形 1"/>
            <p:cNvSpPr>
              <a:spLocks noChangeArrowheads="1"/>
            </p:cNvSpPr>
            <p:nvPr/>
          </p:nvSpPr>
          <p:spPr bwMode="auto">
            <a:xfrm>
              <a:off x="900725" y="1985600"/>
              <a:ext cx="4781618" cy="490537"/>
            </a:xfrm>
            <a:prstGeom prst="roundRect">
              <a:avLst>
                <a:gd name="adj" fmla="val 16667"/>
              </a:avLst>
            </a:prstGeom>
            <a:solidFill>
              <a:srgbClr val="6B81BB"/>
            </a:solidFill>
            <a:ln>
              <a:noFill/>
            </a:ln>
            <a:extLst>
              <a:ext uri="{91240B29-F687-4F45-9708-019B960494DF}">
                <a14:hiddenLine xmlns:a14="http://schemas.microsoft.com/office/drawing/2010/main" w="28575">
                  <a:solidFill>
                    <a:srgbClr val="000000"/>
                  </a:solidFill>
                  <a:round/>
                  <a:headEnd/>
                  <a:tailEnd/>
                </a14:hiddenLine>
              </a:ext>
            </a:extLst>
          </p:spPr>
          <p:txBody>
            <a:bodyPr/>
            <a:lstStyle/>
            <a:p>
              <a:pPr eaLnBrk="1" hangingPunct="1">
                <a:buFont typeface="Arial" pitchFamily="34" charset="0"/>
                <a:buNone/>
              </a:pPr>
              <a:endParaRPr lang="zh-CN" altLang="en-US"/>
            </a:p>
          </p:txBody>
        </p:sp>
        <p:sp>
          <p:nvSpPr>
            <p:cNvPr id="11" name="矩形 14"/>
            <p:cNvSpPr>
              <a:spLocks noChangeArrowheads="1"/>
            </p:cNvSpPr>
            <p:nvPr/>
          </p:nvSpPr>
          <p:spPr bwMode="auto">
            <a:xfrm>
              <a:off x="1358113" y="2037852"/>
              <a:ext cx="279544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2000" b="1" dirty="0">
                  <a:solidFill>
                    <a:schemeClr val="bg1"/>
                  </a:solidFill>
                  <a:latin typeface="微软雅黑" pitchFamily="34" charset="-122"/>
                  <a:ea typeface="微软雅黑" pitchFamily="34" charset="-122"/>
                </a:rPr>
                <a:t>1. Map</a:t>
              </a:r>
              <a:r>
                <a:rPr lang="zh-CN" altLang="en-US" sz="2000" b="1" dirty="0">
                  <a:solidFill>
                    <a:schemeClr val="bg1"/>
                  </a:solidFill>
                  <a:latin typeface="微软雅黑" pitchFamily="34" charset="-122"/>
                  <a:ea typeface="微软雅黑" pitchFamily="34" charset="-122"/>
                </a:rPr>
                <a:t>阶段实现</a:t>
              </a:r>
            </a:p>
          </p:txBody>
        </p:sp>
      </p:grpSp>
      <p:grpSp>
        <p:nvGrpSpPr>
          <p:cNvPr id="4" name="组合 3"/>
          <p:cNvGrpSpPr/>
          <p:nvPr/>
        </p:nvGrpSpPr>
        <p:grpSpPr>
          <a:xfrm>
            <a:off x="900113" y="2720839"/>
            <a:ext cx="7253287" cy="2375037"/>
            <a:chOff x="900113" y="2668587"/>
            <a:chExt cx="7253287" cy="2375037"/>
          </a:xfrm>
        </p:grpSpPr>
        <p:sp>
          <p:nvSpPr>
            <p:cNvPr id="12" name="圆角矩形标注 11"/>
            <p:cNvSpPr/>
            <p:nvPr/>
          </p:nvSpPr>
          <p:spPr bwMode="auto">
            <a:xfrm>
              <a:off x="900113" y="2668587"/>
              <a:ext cx="7253287" cy="2375037"/>
            </a:xfrm>
            <a:prstGeom prst="wedgeRoundRectCallout">
              <a:avLst>
                <a:gd name="adj1" fmla="val -20008"/>
                <a:gd name="adj2" fmla="val -60642"/>
                <a:gd name="adj3" fmla="val 16667"/>
              </a:avLst>
            </a:prstGeom>
            <a:noFill/>
            <a:ln w="19050" cap="flat" cmpd="sng" algn="ctr">
              <a:solidFill>
                <a:schemeClr val="bg1">
                  <a:lumMod val="8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a:lstStyle>
              <a:defPPr>
                <a:defRPr lang="zh-CN"/>
              </a:defPPr>
              <a:lvl1pPr algn="l" rtl="0" eaLnBrk="0" fontAlgn="base" hangingPunct="0">
                <a:spcBef>
                  <a:spcPct val="0"/>
                </a:spcBef>
                <a:spcAft>
                  <a:spcPct val="0"/>
                </a:spcAft>
                <a:defRPr kern="1200">
                  <a:solidFill>
                    <a:schemeClr val="tx1"/>
                  </a:solidFill>
                  <a:latin typeface="Arial"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pPr eaLnBrk="1" hangingPunct="1">
                <a:buFont typeface="Arial" pitchFamily="34" charset="0"/>
                <a:buNone/>
                <a:defRPr/>
              </a:pPr>
              <a:endParaRPr lang="zh-CN" altLang="en-US">
                <a:latin typeface="Arial" charset="0"/>
              </a:endParaRPr>
            </a:p>
          </p:txBody>
        </p:sp>
        <p:sp>
          <p:nvSpPr>
            <p:cNvPr id="3" name="矩形 2"/>
            <p:cNvSpPr/>
            <p:nvPr/>
          </p:nvSpPr>
          <p:spPr>
            <a:xfrm>
              <a:off x="1012334" y="2913646"/>
              <a:ext cx="7141066" cy="1895455"/>
            </a:xfrm>
            <a:prstGeom prst="rect">
              <a:avLst/>
            </a:prstGeom>
          </p:spPr>
          <p:txBody>
            <a:bodyPr wrap="square">
              <a:spAutoFit/>
            </a:bodyPr>
            <a:lstStyle/>
            <a:p>
              <a:pPr indent="457200" algn="just">
                <a:lnSpc>
                  <a:spcPct val="150000"/>
                </a:lnSpc>
              </a:pPr>
              <a:r>
                <a:rPr lang="zh-CN" altLang="en-US" sz="1600" dirty="0">
                  <a:latin typeface="微软雅黑" pitchFamily="34" charset="-122"/>
                  <a:ea typeface="微软雅黑" pitchFamily="34" charset="-122"/>
                </a:rPr>
                <a:t>使用</a:t>
              </a:r>
              <a:r>
                <a:rPr lang="en-US" altLang="zh-CN" sz="1600" dirty="0">
                  <a:latin typeface="微软雅黑" pitchFamily="34" charset="-122"/>
                  <a:ea typeface="微软雅黑" pitchFamily="34" charset="-122"/>
                </a:rPr>
                <a:t>Eclipse</a:t>
              </a:r>
              <a:r>
                <a:rPr lang="zh-CN" altLang="en-US" sz="1600" dirty="0">
                  <a:latin typeface="微软雅黑" pitchFamily="34" charset="-122"/>
                  <a:ea typeface="微软雅黑" pitchFamily="34" charset="-122"/>
                </a:rPr>
                <a:t>开发工具打开之前创建的</a:t>
              </a:r>
              <a:r>
                <a:rPr lang="en-US" altLang="zh-CN" sz="1600" dirty="0">
                  <a:latin typeface="微软雅黑" pitchFamily="34" charset="-122"/>
                  <a:ea typeface="微软雅黑" pitchFamily="34" charset="-122"/>
                </a:rPr>
                <a:t>Maven</a:t>
              </a:r>
              <a:r>
                <a:rPr lang="zh-CN" altLang="en-US" sz="1600" dirty="0">
                  <a:latin typeface="微软雅黑" pitchFamily="34" charset="-122"/>
                  <a:ea typeface="微软雅黑" pitchFamily="34" charset="-122"/>
                </a:rPr>
                <a:t>项目</a:t>
              </a:r>
              <a:r>
                <a:rPr lang="en-US" altLang="zh-CN" sz="1600" dirty="0">
                  <a:latin typeface="微软雅黑" pitchFamily="34" charset="-122"/>
                  <a:ea typeface="微软雅黑" pitchFamily="34" charset="-122"/>
                </a:rPr>
                <a:t>HadoopDemo</a:t>
              </a:r>
              <a:r>
                <a:rPr lang="zh-CN" altLang="en-US" sz="1600" dirty="0">
                  <a:latin typeface="微软雅黑" pitchFamily="34" charset="-122"/>
                  <a:ea typeface="微软雅黑" pitchFamily="34" charset="-122"/>
                </a:rPr>
                <a:t>，并且新建</a:t>
              </a:r>
              <a:r>
                <a:rPr lang="en-US" altLang="zh-CN" sz="1600" dirty="0">
                  <a:latin typeface="微软雅黑" pitchFamily="34" charset="-122"/>
                  <a:ea typeface="微软雅黑" pitchFamily="34" charset="-122"/>
                </a:rPr>
                <a:t>cn.itcast.mr.topN</a:t>
              </a:r>
              <a:r>
                <a:rPr lang="zh-CN" altLang="en-US" sz="1600" dirty="0">
                  <a:latin typeface="微软雅黑" pitchFamily="34" charset="-122"/>
                  <a:ea typeface="微软雅黑" pitchFamily="34" charset="-122"/>
                </a:rPr>
                <a:t>包，在该路径下编写自定义</a:t>
              </a:r>
              <a:r>
                <a:rPr lang="en-US" altLang="zh-CN" sz="1600" dirty="0">
                  <a:latin typeface="微软雅黑" pitchFamily="34" charset="-122"/>
                  <a:ea typeface="微软雅黑" pitchFamily="34" charset="-122"/>
                </a:rPr>
                <a:t>Mapper</a:t>
              </a:r>
              <a:r>
                <a:rPr lang="zh-CN" altLang="en-US" sz="1600" dirty="0">
                  <a:latin typeface="微软雅黑" pitchFamily="34" charset="-122"/>
                  <a:ea typeface="微软雅黑" pitchFamily="34" charset="-122"/>
                </a:rPr>
                <a:t>类</a:t>
              </a:r>
              <a:r>
                <a:rPr lang="en-US" altLang="zh-CN" sz="1600" dirty="0">
                  <a:latin typeface="微软雅黑" pitchFamily="34" charset="-122"/>
                  <a:ea typeface="微软雅黑" pitchFamily="34" charset="-122"/>
                </a:rPr>
                <a:t>TopNMapper</a:t>
              </a:r>
              <a:r>
                <a:rPr lang="zh-CN" altLang="en-US" sz="1600" dirty="0">
                  <a:latin typeface="微软雅黑" pitchFamily="34" charset="-122"/>
                  <a:ea typeface="微软雅黑" pitchFamily="34" charset="-122"/>
                </a:rPr>
                <a:t>，主要用于将文件中的每行数据进行切割提取，并把数据保存到</a:t>
              </a:r>
              <a:r>
                <a:rPr lang="en-US" altLang="zh-CN" sz="1600" dirty="0">
                  <a:latin typeface="微软雅黑" pitchFamily="34" charset="-122"/>
                  <a:ea typeface="微软雅黑" pitchFamily="34" charset="-122"/>
                </a:rPr>
                <a:t>TreeMap</a:t>
              </a:r>
              <a:r>
                <a:rPr lang="zh-CN" altLang="en-US" sz="1600" dirty="0">
                  <a:latin typeface="微软雅黑" pitchFamily="34" charset="-122"/>
                  <a:ea typeface="微软雅黑" pitchFamily="34" charset="-122"/>
                </a:rPr>
                <a:t>中，判断</a:t>
              </a:r>
              <a:r>
                <a:rPr lang="en-US" altLang="zh-CN" sz="1600" dirty="0">
                  <a:latin typeface="微软雅黑" pitchFamily="34" charset="-122"/>
                  <a:ea typeface="微软雅黑" pitchFamily="34" charset="-122"/>
                </a:rPr>
                <a:t>TreeMap</a:t>
              </a:r>
              <a:r>
                <a:rPr lang="zh-CN" altLang="en-US" sz="1600" dirty="0">
                  <a:latin typeface="微软雅黑" pitchFamily="34" charset="-122"/>
                  <a:ea typeface="微软雅黑" pitchFamily="34" charset="-122"/>
                </a:rPr>
                <a:t>是否大于</a:t>
              </a:r>
              <a:r>
                <a:rPr lang="en-US" altLang="zh-CN" sz="1600" dirty="0">
                  <a:latin typeface="微软雅黑" pitchFamily="34" charset="-122"/>
                  <a:ea typeface="微软雅黑" pitchFamily="34" charset="-122"/>
                </a:rPr>
                <a:t>5</a:t>
              </a:r>
              <a:r>
                <a:rPr lang="zh-CN" altLang="en-US" sz="1600" dirty="0">
                  <a:latin typeface="微软雅黑" pitchFamily="34" charset="-122"/>
                  <a:ea typeface="微软雅黑" pitchFamily="34" charset="-122"/>
                </a:rPr>
                <a:t>，如果大于</a:t>
              </a:r>
              <a:r>
                <a:rPr lang="en-US" altLang="zh-CN" sz="1600" dirty="0">
                  <a:latin typeface="微软雅黑" pitchFamily="34" charset="-122"/>
                  <a:ea typeface="微软雅黑" pitchFamily="34" charset="-122"/>
                </a:rPr>
                <a:t>5</a:t>
              </a:r>
              <a:r>
                <a:rPr lang="zh-CN" altLang="en-US" sz="1600" dirty="0">
                  <a:latin typeface="微软雅黑" pitchFamily="34" charset="-122"/>
                  <a:ea typeface="微软雅黑" pitchFamily="34" charset="-122"/>
                </a:rPr>
                <a:t>就需要移除最小的数据。</a:t>
              </a:r>
              <a:r>
                <a:rPr lang="en-US" altLang="zh-CN" sz="1600" dirty="0">
                  <a:latin typeface="微软雅黑" pitchFamily="34" charset="-122"/>
                  <a:ea typeface="微软雅黑" pitchFamily="34" charset="-122"/>
                </a:rPr>
                <a:t>TreeMap</a:t>
              </a:r>
              <a:r>
                <a:rPr lang="zh-CN" altLang="en-US" sz="1600" dirty="0">
                  <a:latin typeface="微软雅黑" pitchFamily="34" charset="-122"/>
                  <a:ea typeface="微软雅黑" pitchFamily="34" charset="-122"/>
                </a:rPr>
                <a:t>保存了当前文件最大</a:t>
              </a:r>
              <a:r>
                <a:rPr lang="en-US" altLang="zh-CN" sz="1600" dirty="0">
                  <a:latin typeface="微软雅黑" pitchFamily="34" charset="-122"/>
                  <a:ea typeface="微软雅黑" pitchFamily="34" charset="-122"/>
                </a:rPr>
                <a:t>5</a:t>
              </a:r>
              <a:r>
                <a:rPr lang="zh-CN" altLang="en-US" sz="1600" dirty="0">
                  <a:latin typeface="微软雅黑" pitchFamily="34" charset="-122"/>
                  <a:ea typeface="微软雅黑" pitchFamily="34" charset="-122"/>
                </a:rPr>
                <a:t>条数据后，再输出到</a:t>
              </a:r>
              <a:r>
                <a:rPr lang="en-US" altLang="zh-CN" sz="1600" dirty="0">
                  <a:latin typeface="微软雅黑" pitchFamily="34" charset="-122"/>
                  <a:ea typeface="微软雅黑" pitchFamily="34" charset="-122"/>
                </a:rPr>
                <a:t>Reduce</a:t>
              </a:r>
              <a:r>
                <a:rPr lang="zh-CN" altLang="en-US" sz="1600" dirty="0">
                  <a:latin typeface="微软雅黑" pitchFamily="34" charset="-122"/>
                  <a:ea typeface="微软雅黑" pitchFamily="34" charset="-122"/>
                </a:rPr>
                <a:t>阶段。</a:t>
              </a:r>
              <a:endParaRPr lang="zh-CN" altLang="zh-CN" sz="1600" dirty="0">
                <a:latin typeface="微软雅黑" pitchFamily="34" charset="-122"/>
                <a:ea typeface="微软雅黑" pitchFamily="34" charset="-122"/>
              </a:endParaRPr>
            </a:p>
          </p:txBody>
        </p:sp>
      </p:grpSp>
    </p:spTree>
    <p:custDataLst>
      <p:tags r:id="rId1"/>
    </p:custDataLst>
    <p:extLst>
      <p:ext uri="{BB962C8B-B14F-4D97-AF65-F5344CB8AC3E}">
        <p14:creationId xmlns:p14="http://schemas.microsoft.com/office/powerpoint/2010/main" val="759623724"/>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up)">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AutoShape 132"/>
          <p:cNvSpPr>
            <a:spLocks noChangeArrowheads="1"/>
          </p:cNvSpPr>
          <p:nvPr/>
        </p:nvSpPr>
        <p:spPr bwMode="auto">
          <a:xfrm>
            <a:off x="382588" y="1301174"/>
            <a:ext cx="2016125" cy="5178435"/>
          </a:xfrm>
          <a:prstGeom prst="upArrow">
            <a:avLst>
              <a:gd name="adj1" fmla="val 66296"/>
              <a:gd name="adj2" fmla="val 58426"/>
            </a:avLst>
          </a:prstGeom>
          <a:gradFill flip="none" rotWithShape="1">
            <a:gsLst>
              <a:gs pos="0">
                <a:srgbClr val="D5F4FF"/>
              </a:gs>
              <a:gs pos="100000">
                <a:srgbClr val="764718">
                  <a:alpha val="0"/>
                </a:srgbClr>
              </a:gs>
            </a:gsLst>
            <a:path path="circle">
              <a:fillToRect l="100000" b="100000"/>
            </a:path>
            <a:tileRect t="-100000" r="-100000"/>
          </a:gradFill>
          <a:ln>
            <a:noFill/>
          </a:ln>
        </p:spPr>
        <p:txBody>
          <a:bodyPr wrap="none" anchor="ctr"/>
          <a:lstStyle/>
          <a:p>
            <a:pPr latinLnBrk="1">
              <a:defRPr/>
            </a:pPr>
            <a:endParaRPr kumimoji="1" lang="ko-KR" altLang="en-US">
              <a:solidFill>
                <a:srgbClr val="000000"/>
              </a:solidFill>
              <a:effectLst>
                <a:outerShdw blurRad="38100" dist="38100" dir="2700000" algn="tl">
                  <a:srgbClr val="000000">
                    <a:alpha val="43137"/>
                  </a:srgbClr>
                </a:outerShdw>
              </a:effectLst>
              <a:latin typeface="Gulim" pitchFamily="34" charset="-127"/>
              <a:ea typeface="Gulim" pitchFamily="34" charset="-127"/>
            </a:endParaRPr>
          </a:p>
        </p:txBody>
      </p:sp>
      <p:sp>
        <p:nvSpPr>
          <p:cNvPr id="7" name="AutoShape 208"/>
          <p:cNvSpPr>
            <a:spLocks noChangeArrowheads="1"/>
          </p:cNvSpPr>
          <p:nvPr/>
        </p:nvSpPr>
        <p:spPr bwMode="auto">
          <a:xfrm>
            <a:off x="2670175" y="1530350"/>
            <a:ext cx="5976938" cy="850900"/>
          </a:xfrm>
          <a:prstGeom prst="roundRect">
            <a:avLst>
              <a:gd name="adj" fmla="val 17352"/>
            </a:avLst>
          </a:prstGeom>
          <a:solidFill>
            <a:srgbClr val="FFFFFF"/>
          </a:solidFill>
          <a:ln w="19050" algn="ctr">
            <a:solidFill>
              <a:schemeClr val="bg1">
                <a:lumMod val="95000"/>
              </a:schemeClr>
            </a:solidFill>
            <a:round/>
            <a:headEnd/>
            <a:tailEnd/>
          </a:ln>
          <a:effectLst>
            <a:outerShdw blurRad="76200" dir="13500000" sy="23000" kx="1200000" algn="br" rotWithShape="0">
              <a:prstClr val="black">
                <a:alpha val="20000"/>
              </a:prstClr>
            </a:outerShdw>
          </a:effectLst>
        </p:spPr>
        <p:txBody>
          <a:bodyPr wrap="none" anchor="ctr"/>
          <a:lstStyle/>
          <a:p>
            <a:pPr eaLnBrk="1" fontAlgn="auto" latinLnBrk="1" hangingPunct="1">
              <a:spcBef>
                <a:spcPts val="0"/>
              </a:spcBef>
              <a:spcAft>
                <a:spcPts val="0"/>
              </a:spcAft>
              <a:defRPr/>
            </a:pPr>
            <a:endParaRPr kumimoji="1" lang="ko-KR" altLang="en-US" kern="0">
              <a:solidFill>
                <a:srgbClr val="000000"/>
              </a:solidFill>
              <a:effectLst>
                <a:outerShdw blurRad="38100" dist="38100" dir="2700000" algn="tl">
                  <a:srgbClr val="000000">
                    <a:alpha val="43137"/>
                  </a:srgbClr>
                </a:outerShdw>
              </a:effectLst>
              <a:latin typeface="Gulim" pitchFamily="34" charset="-127"/>
              <a:ea typeface="Gulim" pitchFamily="34" charset="-127"/>
            </a:endParaRPr>
          </a:p>
        </p:txBody>
      </p:sp>
      <p:sp>
        <p:nvSpPr>
          <p:cNvPr id="5127" name="TextBox 312"/>
          <p:cNvSpPr txBox="1">
            <a:spLocks noChangeArrowheads="1"/>
          </p:cNvSpPr>
          <p:nvPr/>
        </p:nvSpPr>
        <p:spPr bwMode="auto">
          <a:xfrm>
            <a:off x="2584450" y="1703388"/>
            <a:ext cx="59769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lang="en-US" altLang="zh-CN" sz="2800" b="1" dirty="0"/>
              <a:t>4.1  MapReduce</a:t>
            </a:r>
            <a:r>
              <a:rPr lang="zh-CN" altLang="en-US" sz="2800" b="1" dirty="0"/>
              <a:t>概述</a:t>
            </a:r>
          </a:p>
        </p:txBody>
      </p:sp>
      <p:pic>
        <p:nvPicPr>
          <p:cNvPr id="5128" name="Picture 3">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8963" y="1952625"/>
            <a:ext cx="1622425"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00ACE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 name="标题 1"/>
          <p:cNvSpPr>
            <a:spLocks noChangeArrowheads="1"/>
          </p:cNvSpPr>
          <p:nvPr/>
        </p:nvSpPr>
        <p:spPr bwMode="auto">
          <a:xfrm>
            <a:off x="1758950" y="115888"/>
            <a:ext cx="5148263" cy="765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marL="571500" indent="-571500" eaLnBrk="1" hangingPunct="1">
              <a:buFont typeface="Wingdings" pitchFamily="2" charset="2"/>
              <a:buNone/>
            </a:pPr>
            <a:r>
              <a:rPr lang="en-US" altLang="zh-CN" sz="3600">
                <a:solidFill>
                  <a:srgbClr val="1369B2"/>
                </a:solidFill>
                <a:sym typeface="Wingdings" pitchFamily="2" charset="2"/>
              </a:rPr>
              <a:t></a:t>
            </a:r>
            <a:r>
              <a:rPr lang="zh-CN" altLang="en-US" sz="3600" b="1">
                <a:solidFill>
                  <a:srgbClr val="1369B2"/>
                </a:solidFill>
                <a:latin typeface="微软雅黑" pitchFamily="34" charset="-122"/>
                <a:ea typeface="微软雅黑" pitchFamily="34" charset="-122"/>
                <a:sym typeface="宋体" pitchFamily="2" charset="-122"/>
              </a:rPr>
              <a:t> 知识架构</a:t>
            </a:r>
          </a:p>
        </p:txBody>
      </p:sp>
      <p:grpSp>
        <p:nvGrpSpPr>
          <p:cNvPr id="5130" name="组合 311"/>
          <p:cNvGrpSpPr>
            <a:grpSpLocks/>
          </p:cNvGrpSpPr>
          <p:nvPr/>
        </p:nvGrpSpPr>
        <p:grpSpPr bwMode="auto">
          <a:xfrm>
            <a:off x="1072198" y="2993390"/>
            <a:ext cx="7629525" cy="677863"/>
            <a:chOff x="1029300" y="5035787"/>
            <a:chExt cx="7628925" cy="678543"/>
          </a:xfrm>
        </p:grpSpPr>
        <p:grpSp>
          <p:nvGrpSpPr>
            <p:cNvPr id="5168" name="组合 345"/>
            <p:cNvGrpSpPr>
              <a:grpSpLocks/>
            </p:cNvGrpSpPr>
            <p:nvPr/>
          </p:nvGrpSpPr>
          <p:grpSpPr bwMode="auto">
            <a:xfrm>
              <a:off x="2520950" y="5045323"/>
              <a:ext cx="6137275" cy="669007"/>
              <a:chOff x="2520950" y="4924673"/>
              <a:chExt cx="6137275" cy="789657"/>
            </a:xfrm>
          </p:grpSpPr>
          <p:sp>
            <p:nvSpPr>
              <p:cNvPr id="57" name="AutoShape 218"/>
              <p:cNvSpPr>
                <a:spLocks noChangeArrowheads="1"/>
              </p:cNvSpPr>
              <p:nvPr/>
            </p:nvSpPr>
            <p:spPr bwMode="auto">
              <a:xfrm>
                <a:off x="2721442" y="5393590"/>
                <a:ext cx="5806618" cy="320740"/>
              </a:xfrm>
              <a:prstGeom prst="roundRect">
                <a:avLst>
                  <a:gd name="adj" fmla="val 50000"/>
                </a:avLst>
              </a:prstGeom>
              <a:gradFill rotWithShape="1">
                <a:gsLst>
                  <a:gs pos="0">
                    <a:srgbClr val="000000">
                      <a:alpha val="50000"/>
                    </a:srgbClr>
                  </a:gs>
                  <a:gs pos="100000">
                    <a:srgbClr val="000000">
                      <a:gamma/>
                      <a:tint val="57647"/>
                      <a:invGamma/>
                      <a:alpha val="0"/>
                    </a:srgbClr>
                  </a:gs>
                </a:gsLst>
                <a:path path="shape">
                  <a:fillToRect l="50000" t="50000" r="50000" b="50000"/>
                </a:path>
              </a:gradFill>
              <a:ln w="9525" algn="ctr">
                <a:noFill/>
                <a:round/>
                <a:headEnd/>
                <a:tailEnd/>
              </a:ln>
              <a:effectLst/>
            </p:spPr>
            <p:txBody>
              <a:bodyPr wrap="none" anchor="ctr"/>
              <a:lstStyle/>
              <a:p>
                <a:pPr eaLnBrk="1" fontAlgn="auto" latinLnBrk="1" hangingPunct="1">
                  <a:spcBef>
                    <a:spcPts val="0"/>
                  </a:spcBef>
                  <a:spcAft>
                    <a:spcPts val="0"/>
                  </a:spcAft>
                  <a:defRPr/>
                </a:pPr>
                <a:endParaRPr kumimoji="1" lang="ko-KR" altLang="en-US" kern="0">
                  <a:solidFill>
                    <a:srgbClr val="000000"/>
                  </a:solidFill>
                  <a:effectLst>
                    <a:outerShdw blurRad="38100" dist="38100" dir="2700000" algn="tl">
                      <a:srgbClr val="000000">
                        <a:alpha val="43137"/>
                      </a:srgbClr>
                    </a:outerShdw>
                  </a:effectLst>
                  <a:latin typeface="Gulim" pitchFamily="34" charset="-127"/>
                  <a:ea typeface="Gulim" pitchFamily="34" charset="-127"/>
                </a:endParaRPr>
              </a:p>
            </p:txBody>
          </p:sp>
          <p:grpSp>
            <p:nvGrpSpPr>
              <p:cNvPr id="5174" name="组合 351"/>
              <p:cNvGrpSpPr>
                <a:grpSpLocks/>
              </p:cNvGrpSpPr>
              <p:nvPr/>
            </p:nvGrpSpPr>
            <p:grpSpPr bwMode="auto">
              <a:xfrm>
                <a:off x="2520950" y="4924673"/>
                <a:ext cx="6137275" cy="664245"/>
                <a:chOff x="2520950" y="4868193"/>
                <a:chExt cx="6137275" cy="720725"/>
              </a:xfrm>
            </p:grpSpPr>
            <p:sp>
              <p:nvSpPr>
                <p:cNvPr id="59" name="AutoShape 181"/>
                <p:cNvSpPr>
                  <a:spLocks noChangeArrowheads="1"/>
                </p:cNvSpPr>
                <p:nvPr/>
              </p:nvSpPr>
              <p:spPr bwMode="auto">
                <a:xfrm>
                  <a:off x="2521433" y="4868192"/>
                  <a:ext cx="6136792" cy="720446"/>
                </a:xfrm>
                <a:prstGeom prst="roundRect">
                  <a:avLst>
                    <a:gd name="adj" fmla="val 50000"/>
                  </a:avLst>
                </a:prstGeom>
                <a:solidFill>
                  <a:srgbClr val="D5F4FF"/>
                </a:solidFill>
                <a:ln w="19050" algn="ctr">
                  <a:solidFill>
                    <a:srgbClr val="FFFFFF"/>
                  </a:solidFill>
                  <a:round/>
                  <a:headEnd/>
                  <a:tailEnd/>
                </a:ln>
              </p:spPr>
              <p:txBody>
                <a:bodyPr wrap="none" anchor="ctr"/>
                <a:lstStyle/>
                <a:p>
                  <a:pPr eaLnBrk="1" fontAlgn="auto" latinLnBrk="1" hangingPunct="1">
                    <a:spcBef>
                      <a:spcPts val="0"/>
                    </a:spcBef>
                    <a:spcAft>
                      <a:spcPts val="0"/>
                    </a:spcAft>
                    <a:defRPr/>
                  </a:pPr>
                  <a:endParaRPr kumimoji="1" lang="ko-KR" altLang="en-US" kern="0">
                    <a:solidFill>
                      <a:srgbClr val="000000"/>
                    </a:solidFill>
                    <a:effectLst>
                      <a:outerShdw blurRad="38100" dist="38100" dir="2700000" algn="tl">
                        <a:srgbClr val="000000">
                          <a:alpha val="43137"/>
                        </a:srgbClr>
                      </a:outerShdw>
                    </a:effectLst>
                    <a:latin typeface="Gulim" pitchFamily="34" charset="-127"/>
                    <a:ea typeface="Gulim" pitchFamily="34" charset="-127"/>
                  </a:endParaRPr>
                </a:p>
              </p:txBody>
            </p:sp>
            <p:sp>
              <p:nvSpPr>
                <p:cNvPr id="60" name="AutoShape 202"/>
                <p:cNvSpPr>
                  <a:spLocks noChangeArrowheads="1"/>
                </p:cNvSpPr>
                <p:nvPr/>
              </p:nvSpPr>
              <p:spPr bwMode="auto">
                <a:xfrm>
                  <a:off x="2762714" y="4984196"/>
                  <a:ext cx="5689152" cy="490472"/>
                </a:xfrm>
                <a:prstGeom prst="roundRect">
                  <a:avLst>
                    <a:gd name="adj" fmla="val 50000"/>
                  </a:avLst>
                </a:prstGeom>
                <a:solidFill>
                  <a:srgbClr val="FFFFFF">
                    <a:alpha val="45882"/>
                  </a:srgbClr>
                </a:solidFill>
                <a:ln w="19050" algn="ctr">
                  <a:solidFill>
                    <a:srgbClr val="FFFFFF"/>
                  </a:solidFill>
                  <a:round/>
                  <a:headEnd/>
                  <a:tailEnd/>
                </a:ln>
              </p:spPr>
              <p:txBody>
                <a:bodyPr wrap="none" anchor="ctr"/>
                <a:lstStyle/>
                <a:p>
                  <a:pPr eaLnBrk="1" fontAlgn="auto" latinLnBrk="1" hangingPunct="1">
                    <a:spcBef>
                      <a:spcPts val="0"/>
                    </a:spcBef>
                    <a:spcAft>
                      <a:spcPts val="0"/>
                    </a:spcAft>
                    <a:defRPr/>
                  </a:pPr>
                  <a:endParaRPr kumimoji="1" lang="ko-KR" altLang="en-US" kern="0">
                    <a:solidFill>
                      <a:srgbClr val="000000"/>
                    </a:solidFill>
                    <a:effectLst>
                      <a:outerShdw blurRad="38100" dist="38100" dir="2700000" algn="tl">
                        <a:srgbClr val="000000">
                          <a:alpha val="43137"/>
                        </a:srgbClr>
                      </a:outerShdw>
                    </a:effectLst>
                    <a:latin typeface="Gulim" pitchFamily="34" charset="-127"/>
                    <a:ea typeface="Gulim" pitchFamily="34" charset="-127"/>
                  </a:endParaRPr>
                </a:p>
              </p:txBody>
            </p:sp>
          </p:grpSp>
        </p:grpSp>
        <p:sp>
          <p:nvSpPr>
            <p:cNvPr id="53" name="Line 188"/>
            <p:cNvSpPr>
              <a:spLocks noChangeShapeType="1"/>
            </p:cNvSpPr>
            <p:nvPr/>
          </p:nvSpPr>
          <p:spPr bwMode="auto">
            <a:xfrm flipH="1">
              <a:off x="1500750" y="5329770"/>
              <a:ext cx="1498482" cy="0"/>
            </a:xfrm>
            <a:prstGeom prst="line">
              <a:avLst/>
            </a:prstGeom>
            <a:noFill/>
            <a:ln w="31750" cap="rnd">
              <a:solidFill>
                <a:schemeClr val="bg1">
                  <a:lumMod val="50000"/>
                </a:schemeClr>
              </a:solidFill>
              <a:prstDash val="sysDot"/>
              <a:round/>
              <a:headEnd type="oval" w="med" len="med"/>
              <a:tailEnd/>
            </a:ln>
            <a:extLst>
              <a:ext uri="{909E8E84-426E-40DD-AFC4-6F175D3DCCD1}">
                <a14:hiddenFill xmlns:a14="http://schemas.microsoft.com/office/drawing/2010/main">
                  <a:noFill/>
                </a14:hiddenFill>
              </a:ext>
            </a:extLst>
          </p:spPr>
          <p:txBody>
            <a:bodyPr/>
            <a:lstStyle/>
            <a:p>
              <a:pPr latinLnBrk="1">
                <a:defRPr/>
              </a:pPr>
              <a:endParaRPr kumimoji="1" lang="zh-CN" altLang="en-US">
                <a:solidFill>
                  <a:srgbClr val="000000"/>
                </a:solidFill>
                <a:effectLst>
                  <a:outerShdw blurRad="38100" dist="38100" dir="2700000" algn="tl">
                    <a:srgbClr val="000000">
                      <a:alpha val="43137"/>
                    </a:srgbClr>
                  </a:outerShdw>
                </a:effectLst>
                <a:latin typeface="Gulim" pitchFamily="34" charset="-127"/>
                <a:ea typeface="Gulim" pitchFamily="34" charset="-127"/>
              </a:endParaRPr>
            </a:p>
          </p:txBody>
        </p:sp>
        <p:grpSp>
          <p:nvGrpSpPr>
            <p:cNvPr id="5170" name="组合 347"/>
            <p:cNvGrpSpPr>
              <a:grpSpLocks/>
            </p:cNvGrpSpPr>
            <p:nvPr/>
          </p:nvGrpSpPr>
          <p:grpSpPr bwMode="auto">
            <a:xfrm>
              <a:off x="1029300" y="5035787"/>
              <a:ext cx="634950" cy="637226"/>
              <a:chOff x="1098627" y="4762556"/>
              <a:chExt cx="903180" cy="906418"/>
            </a:xfrm>
          </p:grpSpPr>
          <p:sp>
            <p:nvSpPr>
              <p:cNvPr id="55" name="Oval 148"/>
              <p:cNvSpPr>
                <a:spLocks noChangeArrowheads="1"/>
              </p:cNvSpPr>
              <p:nvPr/>
            </p:nvSpPr>
            <p:spPr bwMode="auto">
              <a:xfrm>
                <a:off x="1098627" y="4762556"/>
                <a:ext cx="903180" cy="906419"/>
              </a:xfrm>
              <a:prstGeom prst="ellipse">
                <a:avLst/>
              </a:prstGeom>
              <a:gradFill flip="none" rotWithShape="1">
                <a:gsLst>
                  <a:gs pos="0">
                    <a:srgbClr val="A3D3FF"/>
                  </a:gs>
                  <a:gs pos="100000">
                    <a:srgbClr val="B9E9FF"/>
                  </a:gs>
                </a:gsLst>
                <a:lin ang="2700000" scaled="1"/>
                <a:tileRect/>
              </a:gradFill>
              <a:ln>
                <a:noFill/>
              </a:ln>
              <a:extLst>
                <a:ext uri="{91240B29-F687-4F45-9708-019B960494DF}">
                  <a14:hiddenLine xmlns:a14="http://schemas.microsoft.com/office/drawing/2010/main" w="19050" algn="ctr">
                    <a:solidFill>
                      <a:srgbClr val="000000"/>
                    </a:solidFill>
                    <a:round/>
                    <a:headEnd/>
                    <a:tailEnd/>
                  </a14:hiddenLine>
                </a:ext>
              </a:extLst>
            </p:spPr>
            <p:txBody>
              <a:bodyPr wrap="none" anchor="ctr"/>
              <a:lstStyle/>
              <a:p>
                <a:pPr algn="ctr" eaLnBrk="1" fontAlgn="auto" latinLnBrk="1" hangingPunct="1">
                  <a:spcBef>
                    <a:spcPts val="0"/>
                  </a:spcBef>
                  <a:spcAft>
                    <a:spcPts val="0"/>
                  </a:spcAft>
                  <a:defRPr/>
                </a:pPr>
                <a:endParaRPr kumimoji="1" lang="ko-KR" altLang="ko-KR" kern="0">
                  <a:solidFill>
                    <a:srgbClr val="FFFFFF"/>
                  </a:solidFill>
                  <a:effectLst>
                    <a:outerShdw blurRad="38100" dist="38100" dir="2700000" algn="tl">
                      <a:srgbClr val="000000">
                        <a:alpha val="43137"/>
                      </a:srgbClr>
                    </a:outerShdw>
                  </a:effectLst>
                  <a:latin typeface="Arial Black" pitchFamily="34" charset="0"/>
                  <a:ea typeface="Gulim" pitchFamily="34" charset="-127"/>
                </a:endParaRPr>
              </a:p>
            </p:txBody>
          </p:sp>
          <p:sp>
            <p:nvSpPr>
              <p:cNvPr id="56" name="Oval 151"/>
              <p:cNvSpPr>
                <a:spLocks noChangeArrowheads="1"/>
              </p:cNvSpPr>
              <p:nvPr/>
            </p:nvSpPr>
            <p:spPr bwMode="auto">
              <a:xfrm>
                <a:off x="1414740" y="4803243"/>
                <a:ext cx="241600" cy="241863"/>
              </a:xfrm>
              <a:prstGeom prst="ellipse">
                <a:avLst/>
              </a:prstGeom>
              <a:gradFill rotWithShape="1">
                <a:gsLst>
                  <a:gs pos="0">
                    <a:srgbClr val="FFFFFF">
                      <a:alpha val="50000"/>
                    </a:srgbClr>
                  </a:gs>
                  <a:gs pos="100000">
                    <a:srgbClr val="000000">
                      <a:alpha val="0"/>
                    </a:srgbClr>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pPr algn="ctr" eaLnBrk="1" fontAlgn="auto" latinLnBrk="1" hangingPunct="1">
                  <a:spcBef>
                    <a:spcPts val="0"/>
                  </a:spcBef>
                  <a:spcAft>
                    <a:spcPts val="0"/>
                  </a:spcAft>
                  <a:defRPr/>
                </a:pPr>
                <a:endParaRPr kumimoji="1" lang="ko-KR" altLang="ko-KR" kern="0">
                  <a:solidFill>
                    <a:srgbClr val="000000"/>
                  </a:solidFill>
                  <a:effectLst>
                    <a:outerShdw blurRad="38100" dist="38100" dir="2700000" algn="tl">
                      <a:srgbClr val="000000">
                        <a:alpha val="43137"/>
                      </a:srgbClr>
                    </a:outerShdw>
                  </a:effectLst>
                  <a:latin typeface="Gulim" pitchFamily="34" charset="-127"/>
                  <a:ea typeface="Gulim" pitchFamily="34" charset="-127"/>
                </a:endParaRPr>
              </a:p>
            </p:txBody>
          </p:sp>
        </p:grpSp>
      </p:grpSp>
      <p:grpSp>
        <p:nvGrpSpPr>
          <p:cNvPr id="5131" name="组合 313"/>
          <p:cNvGrpSpPr>
            <a:grpSpLocks/>
          </p:cNvGrpSpPr>
          <p:nvPr/>
        </p:nvGrpSpPr>
        <p:grpSpPr bwMode="auto">
          <a:xfrm>
            <a:off x="1328738" y="3820478"/>
            <a:ext cx="7407275" cy="668337"/>
            <a:chOff x="1252258" y="5045323"/>
            <a:chExt cx="7405967" cy="669007"/>
          </a:xfrm>
        </p:grpSpPr>
        <p:grpSp>
          <p:nvGrpSpPr>
            <p:cNvPr id="5161" name="组合 338"/>
            <p:cNvGrpSpPr>
              <a:grpSpLocks/>
            </p:cNvGrpSpPr>
            <p:nvPr/>
          </p:nvGrpSpPr>
          <p:grpSpPr bwMode="auto">
            <a:xfrm>
              <a:off x="2520950" y="5045323"/>
              <a:ext cx="6137275" cy="669007"/>
              <a:chOff x="2520950" y="4924673"/>
              <a:chExt cx="6137275" cy="789657"/>
            </a:xfrm>
          </p:grpSpPr>
          <p:sp>
            <p:nvSpPr>
              <p:cNvPr id="65" name="AutoShape 218"/>
              <p:cNvSpPr>
                <a:spLocks noChangeArrowheads="1"/>
              </p:cNvSpPr>
              <p:nvPr/>
            </p:nvSpPr>
            <p:spPr bwMode="auto">
              <a:xfrm>
                <a:off x="2720436" y="5393591"/>
                <a:ext cx="5807637" cy="320739"/>
              </a:xfrm>
              <a:prstGeom prst="roundRect">
                <a:avLst>
                  <a:gd name="adj" fmla="val 50000"/>
                </a:avLst>
              </a:prstGeom>
              <a:gradFill rotWithShape="1">
                <a:gsLst>
                  <a:gs pos="0">
                    <a:srgbClr val="000000">
                      <a:alpha val="50000"/>
                    </a:srgbClr>
                  </a:gs>
                  <a:gs pos="100000">
                    <a:srgbClr val="000000">
                      <a:gamma/>
                      <a:tint val="57647"/>
                      <a:invGamma/>
                      <a:alpha val="0"/>
                    </a:srgbClr>
                  </a:gs>
                </a:gsLst>
                <a:path path="shape">
                  <a:fillToRect l="50000" t="50000" r="50000" b="50000"/>
                </a:path>
              </a:gradFill>
              <a:ln w="9525" algn="ctr">
                <a:noFill/>
                <a:round/>
                <a:headEnd/>
                <a:tailEnd/>
              </a:ln>
              <a:effectLst/>
            </p:spPr>
            <p:txBody>
              <a:bodyPr wrap="none" anchor="ctr"/>
              <a:lstStyle/>
              <a:p>
                <a:pPr eaLnBrk="1" fontAlgn="auto" latinLnBrk="1" hangingPunct="1">
                  <a:spcBef>
                    <a:spcPts val="0"/>
                  </a:spcBef>
                  <a:spcAft>
                    <a:spcPts val="0"/>
                  </a:spcAft>
                  <a:defRPr/>
                </a:pPr>
                <a:endParaRPr kumimoji="1" lang="ko-KR" altLang="en-US" kern="0">
                  <a:solidFill>
                    <a:srgbClr val="000000"/>
                  </a:solidFill>
                  <a:effectLst>
                    <a:outerShdw blurRad="38100" dist="38100" dir="2700000" algn="tl">
                      <a:srgbClr val="000000">
                        <a:alpha val="43137"/>
                      </a:srgbClr>
                    </a:outerShdw>
                  </a:effectLst>
                  <a:latin typeface="Gulim" pitchFamily="34" charset="-127"/>
                  <a:ea typeface="Gulim" pitchFamily="34" charset="-127"/>
                </a:endParaRPr>
              </a:p>
            </p:txBody>
          </p:sp>
          <p:grpSp>
            <p:nvGrpSpPr>
              <p:cNvPr id="5165" name="组合 342"/>
              <p:cNvGrpSpPr>
                <a:grpSpLocks/>
              </p:cNvGrpSpPr>
              <p:nvPr/>
            </p:nvGrpSpPr>
            <p:grpSpPr bwMode="auto">
              <a:xfrm>
                <a:off x="2520950" y="4924673"/>
                <a:ext cx="6137275" cy="664245"/>
                <a:chOff x="2520950" y="4868193"/>
                <a:chExt cx="6137275" cy="720725"/>
              </a:xfrm>
            </p:grpSpPr>
            <p:sp>
              <p:nvSpPr>
                <p:cNvPr id="67" name="AutoShape 181"/>
                <p:cNvSpPr>
                  <a:spLocks noChangeArrowheads="1"/>
                </p:cNvSpPr>
                <p:nvPr/>
              </p:nvSpPr>
              <p:spPr bwMode="auto">
                <a:xfrm>
                  <a:off x="2517272" y="4868193"/>
                  <a:ext cx="6140953" cy="720446"/>
                </a:xfrm>
                <a:prstGeom prst="roundRect">
                  <a:avLst>
                    <a:gd name="adj" fmla="val 50000"/>
                  </a:avLst>
                </a:prstGeom>
                <a:solidFill>
                  <a:srgbClr val="D5EBFF"/>
                </a:solidFill>
                <a:ln w="19050" algn="ctr">
                  <a:solidFill>
                    <a:srgbClr val="FFFFFF"/>
                  </a:solidFill>
                  <a:round/>
                  <a:headEnd/>
                  <a:tailEnd/>
                </a:ln>
              </p:spPr>
              <p:txBody>
                <a:bodyPr wrap="none" anchor="ctr"/>
                <a:lstStyle/>
                <a:p>
                  <a:pPr eaLnBrk="1" fontAlgn="auto" latinLnBrk="1" hangingPunct="1">
                    <a:spcBef>
                      <a:spcPts val="0"/>
                    </a:spcBef>
                    <a:spcAft>
                      <a:spcPts val="0"/>
                    </a:spcAft>
                    <a:defRPr/>
                  </a:pPr>
                  <a:endParaRPr kumimoji="1" lang="ko-KR" altLang="en-US" kern="0">
                    <a:solidFill>
                      <a:srgbClr val="000000"/>
                    </a:solidFill>
                    <a:effectLst>
                      <a:outerShdw blurRad="38100" dist="38100" dir="2700000" algn="tl">
                        <a:srgbClr val="000000">
                          <a:alpha val="43137"/>
                        </a:srgbClr>
                      </a:outerShdw>
                    </a:effectLst>
                    <a:latin typeface="Gulim" pitchFamily="34" charset="-127"/>
                    <a:ea typeface="Gulim" pitchFamily="34" charset="-127"/>
                  </a:endParaRPr>
                </a:p>
              </p:txBody>
            </p:sp>
            <p:sp>
              <p:nvSpPr>
                <p:cNvPr id="68" name="AutoShape 202"/>
                <p:cNvSpPr>
                  <a:spLocks noChangeArrowheads="1"/>
                </p:cNvSpPr>
                <p:nvPr/>
              </p:nvSpPr>
              <p:spPr bwMode="auto">
                <a:xfrm>
                  <a:off x="2761703" y="4984196"/>
                  <a:ext cx="5690183" cy="490473"/>
                </a:xfrm>
                <a:prstGeom prst="roundRect">
                  <a:avLst>
                    <a:gd name="adj" fmla="val 50000"/>
                  </a:avLst>
                </a:prstGeom>
                <a:solidFill>
                  <a:srgbClr val="FFFFFF">
                    <a:alpha val="45882"/>
                  </a:srgbClr>
                </a:solidFill>
                <a:ln w="19050" algn="ctr">
                  <a:solidFill>
                    <a:srgbClr val="FFFFFF"/>
                  </a:solidFill>
                  <a:round/>
                  <a:headEnd/>
                  <a:tailEnd/>
                </a:ln>
              </p:spPr>
              <p:txBody>
                <a:bodyPr wrap="none" anchor="ctr"/>
                <a:lstStyle/>
                <a:p>
                  <a:pPr eaLnBrk="1" fontAlgn="auto" latinLnBrk="1" hangingPunct="1">
                    <a:spcBef>
                      <a:spcPts val="0"/>
                    </a:spcBef>
                    <a:spcAft>
                      <a:spcPts val="0"/>
                    </a:spcAft>
                    <a:defRPr/>
                  </a:pPr>
                  <a:endParaRPr kumimoji="1" lang="ko-KR" altLang="en-US" kern="0">
                    <a:solidFill>
                      <a:srgbClr val="000000"/>
                    </a:solidFill>
                    <a:effectLst>
                      <a:outerShdw blurRad="38100" dist="38100" dir="2700000" algn="tl">
                        <a:srgbClr val="000000">
                          <a:alpha val="43137"/>
                        </a:srgbClr>
                      </a:outerShdw>
                    </a:effectLst>
                    <a:latin typeface="Gulim" pitchFamily="34" charset="-127"/>
                    <a:ea typeface="Gulim" pitchFamily="34" charset="-127"/>
                  </a:endParaRPr>
                </a:p>
              </p:txBody>
            </p:sp>
          </p:grpSp>
        </p:grpSp>
        <p:sp>
          <p:nvSpPr>
            <p:cNvPr id="63" name="Line 188"/>
            <p:cNvSpPr>
              <a:spLocks noChangeShapeType="1"/>
            </p:cNvSpPr>
            <p:nvPr/>
          </p:nvSpPr>
          <p:spPr bwMode="auto">
            <a:xfrm flipH="1">
              <a:off x="1499864" y="5329770"/>
              <a:ext cx="1498335" cy="0"/>
            </a:xfrm>
            <a:prstGeom prst="line">
              <a:avLst/>
            </a:prstGeom>
            <a:noFill/>
            <a:ln w="31750" cap="rnd">
              <a:solidFill>
                <a:schemeClr val="bg1">
                  <a:lumMod val="50000"/>
                </a:schemeClr>
              </a:solidFill>
              <a:prstDash val="sysDot"/>
              <a:round/>
              <a:headEnd type="oval" w="med" len="med"/>
              <a:tailEnd/>
            </a:ln>
            <a:extLst>
              <a:ext uri="{909E8E84-426E-40DD-AFC4-6F175D3DCCD1}">
                <a14:hiddenFill xmlns:a14="http://schemas.microsoft.com/office/drawing/2010/main">
                  <a:noFill/>
                </a14:hiddenFill>
              </a:ext>
            </a:extLst>
          </p:spPr>
          <p:txBody>
            <a:bodyPr/>
            <a:lstStyle/>
            <a:p>
              <a:pPr latinLnBrk="1">
                <a:defRPr/>
              </a:pPr>
              <a:endParaRPr kumimoji="1" lang="zh-CN" altLang="en-US">
                <a:solidFill>
                  <a:srgbClr val="000000"/>
                </a:solidFill>
                <a:effectLst>
                  <a:outerShdw blurRad="38100" dist="38100" dir="2700000" algn="tl">
                    <a:srgbClr val="000000">
                      <a:alpha val="43137"/>
                    </a:srgbClr>
                  </a:outerShdw>
                </a:effectLst>
                <a:latin typeface="Gulim" pitchFamily="34" charset="-127"/>
                <a:ea typeface="Gulim" pitchFamily="34" charset="-127"/>
              </a:endParaRPr>
            </a:p>
          </p:txBody>
        </p:sp>
        <p:sp>
          <p:nvSpPr>
            <p:cNvPr id="64" name="Oval 151"/>
            <p:cNvSpPr>
              <a:spLocks noChangeArrowheads="1"/>
            </p:cNvSpPr>
            <p:nvPr/>
          </p:nvSpPr>
          <p:spPr bwMode="auto">
            <a:xfrm>
              <a:off x="1252258" y="5064392"/>
              <a:ext cx="169832" cy="170032"/>
            </a:xfrm>
            <a:prstGeom prst="ellipse">
              <a:avLst/>
            </a:prstGeom>
            <a:gradFill rotWithShape="1">
              <a:gsLst>
                <a:gs pos="0">
                  <a:srgbClr val="FFFFFF">
                    <a:alpha val="50000"/>
                  </a:srgbClr>
                </a:gs>
                <a:gs pos="100000">
                  <a:srgbClr val="000000">
                    <a:alpha val="0"/>
                  </a:srgbClr>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pPr algn="ctr" eaLnBrk="1" fontAlgn="auto" latinLnBrk="1" hangingPunct="1">
                <a:spcBef>
                  <a:spcPts val="0"/>
                </a:spcBef>
                <a:spcAft>
                  <a:spcPts val="0"/>
                </a:spcAft>
                <a:defRPr/>
              </a:pPr>
              <a:endParaRPr kumimoji="1" lang="ko-KR" altLang="ko-KR" kern="0">
                <a:solidFill>
                  <a:srgbClr val="000000"/>
                </a:solidFill>
                <a:effectLst>
                  <a:outerShdw blurRad="38100" dist="38100" dir="2700000" algn="tl">
                    <a:srgbClr val="000000">
                      <a:alpha val="43137"/>
                    </a:srgbClr>
                  </a:outerShdw>
                </a:effectLst>
                <a:latin typeface="Gulim" pitchFamily="34" charset="-127"/>
                <a:ea typeface="Gulim" pitchFamily="34" charset="-127"/>
              </a:endParaRPr>
            </a:p>
          </p:txBody>
        </p:sp>
      </p:grpSp>
      <p:grpSp>
        <p:nvGrpSpPr>
          <p:cNvPr id="5132" name="组合 314"/>
          <p:cNvGrpSpPr>
            <a:grpSpLocks/>
          </p:cNvGrpSpPr>
          <p:nvPr/>
        </p:nvGrpSpPr>
        <p:grpSpPr bwMode="auto">
          <a:xfrm>
            <a:off x="1328738" y="4672965"/>
            <a:ext cx="7407275" cy="668338"/>
            <a:chOff x="1252258" y="5045323"/>
            <a:chExt cx="7405967" cy="669007"/>
          </a:xfrm>
        </p:grpSpPr>
        <p:grpSp>
          <p:nvGrpSpPr>
            <p:cNvPr id="5154" name="组合 331"/>
            <p:cNvGrpSpPr>
              <a:grpSpLocks/>
            </p:cNvGrpSpPr>
            <p:nvPr/>
          </p:nvGrpSpPr>
          <p:grpSpPr bwMode="auto">
            <a:xfrm>
              <a:off x="2520950" y="5045323"/>
              <a:ext cx="6137275" cy="669007"/>
              <a:chOff x="2520950" y="4924673"/>
              <a:chExt cx="6137275" cy="789657"/>
            </a:xfrm>
          </p:grpSpPr>
          <p:sp>
            <p:nvSpPr>
              <p:cNvPr id="73" name="AutoShape 218"/>
              <p:cNvSpPr>
                <a:spLocks noChangeArrowheads="1"/>
              </p:cNvSpPr>
              <p:nvPr/>
            </p:nvSpPr>
            <p:spPr bwMode="auto">
              <a:xfrm>
                <a:off x="2720436" y="5393590"/>
                <a:ext cx="5807637" cy="320740"/>
              </a:xfrm>
              <a:prstGeom prst="roundRect">
                <a:avLst>
                  <a:gd name="adj" fmla="val 50000"/>
                </a:avLst>
              </a:prstGeom>
              <a:gradFill rotWithShape="1">
                <a:gsLst>
                  <a:gs pos="0">
                    <a:srgbClr val="000000">
                      <a:alpha val="50000"/>
                    </a:srgbClr>
                  </a:gs>
                  <a:gs pos="100000">
                    <a:srgbClr val="000000">
                      <a:gamma/>
                      <a:tint val="57647"/>
                      <a:invGamma/>
                      <a:alpha val="0"/>
                    </a:srgbClr>
                  </a:gs>
                </a:gsLst>
                <a:path path="shape">
                  <a:fillToRect l="50000" t="50000" r="50000" b="50000"/>
                </a:path>
              </a:gradFill>
              <a:ln w="9525" algn="ctr">
                <a:noFill/>
                <a:round/>
                <a:headEnd/>
                <a:tailEnd/>
              </a:ln>
              <a:effectLst/>
            </p:spPr>
            <p:txBody>
              <a:bodyPr wrap="none" anchor="ctr"/>
              <a:lstStyle/>
              <a:p>
                <a:pPr eaLnBrk="1" fontAlgn="auto" latinLnBrk="1" hangingPunct="1">
                  <a:spcBef>
                    <a:spcPts val="0"/>
                  </a:spcBef>
                  <a:spcAft>
                    <a:spcPts val="0"/>
                  </a:spcAft>
                  <a:defRPr/>
                </a:pPr>
                <a:endParaRPr kumimoji="1" lang="ko-KR" altLang="en-US" kern="0">
                  <a:solidFill>
                    <a:srgbClr val="000000"/>
                  </a:solidFill>
                  <a:effectLst>
                    <a:outerShdw blurRad="38100" dist="38100" dir="2700000" algn="tl">
                      <a:srgbClr val="000000">
                        <a:alpha val="43137"/>
                      </a:srgbClr>
                    </a:outerShdw>
                  </a:effectLst>
                  <a:latin typeface="Gulim" pitchFamily="34" charset="-127"/>
                  <a:ea typeface="Gulim" pitchFamily="34" charset="-127"/>
                </a:endParaRPr>
              </a:p>
            </p:txBody>
          </p:sp>
          <p:grpSp>
            <p:nvGrpSpPr>
              <p:cNvPr id="5158" name="组合 335"/>
              <p:cNvGrpSpPr>
                <a:grpSpLocks/>
              </p:cNvGrpSpPr>
              <p:nvPr/>
            </p:nvGrpSpPr>
            <p:grpSpPr bwMode="auto">
              <a:xfrm>
                <a:off x="2520950" y="4924673"/>
                <a:ext cx="6137275" cy="664245"/>
                <a:chOff x="2520950" y="4868193"/>
                <a:chExt cx="6137275" cy="720725"/>
              </a:xfrm>
            </p:grpSpPr>
            <p:sp>
              <p:nvSpPr>
                <p:cNvPr id="75" name="AutoShape 181"/>
                <p:cNvSpPr>
                  <a:spLocks noChangeArrowheads="1"/>
                </p:cNvSpPr>
                <p:nvPr/>
              </p:nvSpPr>
              <p:spPr bwMode="auto">
                <a:xfrm>
                  <a:off x="2517272" y="4868193"/>
                  <a:ext cx="6140953" cy="720444"/>
                </a:xfrm>
                <a:prstGeom prst="roundRect">
                  <a:avLst>
                    <a:gd name="adj" fmla="val 50000"/>
                  </a:avLst>
                </a:prstGeom>
                <a:solidFill>
                  <a:srgbClr val="D5F4FF"/>
                </a:solidFill>
                <a:ln w="19050" algn="ctr">
                  <a:solidFill>
                    <a:srgbClr val="FFFFFF"/>
                  </a:solidFill>
                  <a:round/>
                  <a:headEnd/>
                  <a:tailEnd/>
                </a:ln>
              </p:spPr>
              <p:txBody>
                <a:bodyPr wrap="none" anchor="ctr"/>
                <a:lstStyle/>
                <a:p>
                  <a:pPr eaLnBrk="1" fontAlgn="auto" latinLnBrk="1" hangingPunct="1">
                    <a:spcBef>
                      <a:spcPts val="0"/>
                    </a:spcBef>
                    <a:spcAft>
                      <a:spcPts val="0"/>
                    </a:spcAft>
                    <a:defRPr/>
                  </a:pPr>
                  <a:endParaRPr kumimoji="1" lang="ko-KR" altLang="en-US" kern="0">
                    <a:solidFill>
                      <a:srgbClr val="000000"/>
                    </a:solidFill>
                    <a:effectLst>
                      <a:outerShdw blurRad="38100" dist="38100" dir="2700000" algn="tl">
                        <a:srgbClr val="000000">
                          <a:alpha val="43137"/>
                        </a:srgbClr>
                      </a:outerShdw>
                    </a:effectLst>
                    <a:latin typeface="Gulim" pitchFamily="34" charset="-127"/>
                    <a:ea typeface="Gulim" pitchFamily="34" charset="-127"/>
                  </a:endParaRPr>
                </a:p>
              </p:txBody>
            </p:sp>
            <p:sp>
              <p:nvSpPr>
                <p:cNvPr id="76" name="AutoShape 202"/>
                <p:cNvSpPr>
                  <a:spLocks noChangeArrowheads="1"/>
                </p:cNvSpPr>
                <p:nvPr/>
              </p:nvSpPr>
              <p:spPr bwMode="auto">
                <a:xfrm>
                  <a:off x="2761703" y="4984197"/>
                  <a:ext cx="5690183" cy="490471"/>
                </a:xfrm>
                <a:prstGeom prst="roundRect">
                  <a:avLst>
                    <a:gd name="adj" fmla="val 50000"/>
                  </a:avLst>
                </a:prstGeom>
                <a:solidFill>
                  <a:srgbClr val="FFFFFF">
                    <a:alpha val="45882"/>
                  </a:srgbClr>
                </a:solidFill>
                <a:ln w="19050" algn="ctr">
                  <a:solidFill>
                    <a:srgbClr val="FFFFFF"/>
                  </a:solidFill>
                  <a:round/>
                  <a:headEnd/>
                  <a:tailEnd/>
                </a:ln>
              </p:spPr>
              <p:txBody>
                <a:bodyPr wrap="none" anchor="ctr"/>
                <a:lstStyle/>
                <a:p>
                  <a:pPr eaLnBrk="1" fontAlgn="auto" latinLnBrk="1" hangingPunct="1">
                    <a:spcBef>
                      <a:spcPts val="0"/>
                    </a:spcBef>
                    <a:spcAft>
                      <a:spcPts val="0"/>
                    </a:spcAft>
                    <a:defRPr/>
                  </a:pPr>
                  <a:endParaRPr kumimoji="1" lang="ko-KR" altLang="en-US" kern="0">
                    <a:solidFill>
                      <a:srgbClr val="000000"/>
                    </a:solidFill>
                    <a:effectLst>
                      <a:outerShdw blurRad="38100" dist="38100" dir="2700000" algn="tl">
                        <a:srgbClr val="000000">
                          <a:alpha val="43137"/>
                        </a:srgbClr>
                      </a:outerShdw>
                    </a:effectLst>
                    <a:latin typeface="Gulim" pitchFamily="34" charset="-127"/>
                    <a:ea typeface="Gulim" pitchFamily="34" charset="-127"/>
                  </a:endParaRPr>
                </a:p>
              </p:txBody>
            </p:sp>
          </p:grpSp>
        </p:grpSp>
        <p:sp>
          <p:nvSpPr>
            <p:cNvPr id="71" name="Line 188"/>
            <p:cNvSpPr>
              <a:spLocks noChangeShapeType="1"/>
            </p:cNvSpPr>
            <p:nvPr/>
          </p:nvSpPr>
          <p:spPr bwMode="auto">
            <a:xfrm flipH="1">
              <a:off x="1499864" y="5329770"/>
              <a:ext cx="1498335" cy="0"/>
            </a:xfrm>
            <a:prstGeom prst="line">
              <a:avLst/>
            </a:prstGeom>
            <a:noFill/>
            <a:ln w="31750" cap="rnd">
              <a:solidFill>
                <a:schemeClr val="bg1">
                  <a:lumMod val="50000"/>
                </a:schemeClr>
              </a:solidFill>
              <a:prstDash val="sysDot"/>
              <a:round/>
              <a:headEnd type="oval" w="med" len="med"/>
              <a:tailEnd/>
            </a:ln>
            <a:extLst>
              <a:ext uri="{909E8E84-426E-40DD-AFC4-6F175D3DCCD1}">
                <a14:hiddenFill xmlns:a14="http://schemas.microsoft.com/office/drawing/2010/main">
                  <a:noFill/>
                </a14:hiddenFill>
              </a:ext>
            </a:extLst>
          </p:spPr>
          <p:txBody>
            <a:bodyPr/>
            <a:lstStyle/>
            <a:p>
              <a:pPr latinLnBrk="1">
                <a:defRPr/>
              </a:pPr>
              <a:endParaRPr kumimoji="1" lang="zh-CN" altLang="en-US">
                <a:solidFill>
                  <a:srgbClr val="000000"/>
                </a:solidFill>
                <a:effectLst>
                  <a:outerShdw blurRad="38100" dist="38100" dir="2700000" algn="tl">
                    <a:srgbClr val="000000">
                      <a:alpha val="43137"/>
                    </a:srgbClr>
                  </a:outerShdw>
                </a:effectLst>
                <a:latin typeface="Gulim" pitchFamily="34" charset="-127"/>
                <a:ea typeface="Gulim" pitchFamily="34" charset="-127"/>
              </a:endParaRPr>
            </a:p>
          </p:txBody>
        </p:sp>
        <p:sp>
          <p:nvSpPr>
            <p:cNvPr id="72" name="Oval 151"/>
            <p:cNvSpPr>
              <a:spLocks noChangeArrowheads="1"/>
            </p:cNvSpPr>
            <p:nvPr/>
          </p:nvSpPr>
          <p:spPr bwMode="auto">
            <a:xfrm>
              <a:off x="1252258" y="5064392"/>
              <a:ext cx="169832" cy="170033"/>
            </a:xfrm>
            <a:prstGeom prst="ellipse">
              <a:avLst/>
            </a:prstGeom>
            <a:gradFill rotWithShape="1">
              <a:gsLst>
                <a:gs pos="0">
                  <a:srgbClr val="FFFFFF">
                    <a:alpha val="50000"/>
                  </a:srgbClr>
                </a:gs>
                <a:gs pos="100000">
                  <a:srgbClr val="000000">
                    <a:alpha val="0"/>
                  </a:srgbClr>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pPr algn="ctr" eaLnBrk="1" fontAlgn="auto" latinLnBrk="1" hangingPunct="1">
                <a:spcBef>
                  <a:spcPts val="0"/>
                </a:spcBef>
                <a:spcAft>
                  <a:spcPts val="0"/>
                </a:spcAft>
                <a:defRPr/>
              </a:pPr>
              <a:endParaRPr kumimoji="1" lang="ko-KR" altLang="ko-KR" kern="0">
                <a:solidFill>
                  <a:srgbClr val="000000"/>
                </a:solidFill>
                <a:effectLst>
                  <a:outerShdw blurRad="38100" dist="38100" dir="2700000" algn="tl">
                    <a:srgbClr val="000000">
                      <a:alpha val="43137"/>
                    </a:srgbClr>
                  </a:outerShdw>
                </a:effectLst>
                <a:latin typeface="Gulim" pitchFamily="34" charset="-127"/>
                <a:ea typeface="Gulim" pitchFamily="34" charset="-127"/>
              </a:endParaRPr>
            </a:p>
          </p:txBody>
        </p:sp>
      </p:grpSp>
      <p:grpSp>
        <p:nvGrpSpPr>
          <p:cNvPr id="5133" name="组合 315"/>
          <p:cNvGrpSpPr>
            <a:grpSpLocks/>
          </p:cNvGrpSpPr>
          <p:nvPr/>
        </p:nvGrpSpPr>
        <p:grpSpPr bwMode="auto">
          <a:xfrm>
            <a:off x="1112838" y="3817303"/>
            <a:ext cx="635000" cy="638175"/>
            <a:chOff x="1190461" y="2772022"/>
            <a:chExt cx="635025" cy="637257"/>
          </a:xfrm>
        </p:grpSpPr>
        <p:sp>
          <p:nvSpPr>
            <p:cNvPr id="78" name="Oval 148"/>
            <p:cNvSpPr>
              <a:spLocks noChangeArrowheads="1"/>
            </p:cNvSpPr>
            <p:nvPr/>
          </p:nvSpPr>
          <p:spPr bwMode="auto">
            <a:xfrm>
              <a:off x="1190461" y="2772022"/>
              <a:ext cx="635025" cy="637257"/>
            </a:xfrm>
            <a:prstGeom prst="ellipse">
              <a:avLst/>
            </a:prstGeom>
            <a:gradFill flip="none" rotWithShape="1">
              <a:gsLst>
                <a:gs pos="0">
                  <a:srgbClr val="A3D3FF"/>
                </a:gs>
                <a:gs pos="100000">
                  <a:srgbClr val="B9E9FF"/>
                </a:gs>
              </a:gsLst>
              <a:lin ang="2700000" scaled="1"/>
              <a:tileRect/>
            </a:gradFill>
            <a:ln>
              <a:noFill/>
            </a:ln>
            <a:extLst>
              <a:ext uri="{91240B29-F687-4F45-9708-019B960494DF}">
                <a14:hiddenLine xmlns:a14="http://schemas.microsoft.com/office/drawing/2010/main" w="19050" algn="ctr">
                  <a:solidFill>
                    <a:srgbClr val="000000"/>
                  </a:solidFill>
                  <a:round/>
                  <a:headEnd/>
                  <a:tailEnd/>
                </a14:hiddenLine>
              </a:ext>
            </a:extLst>
          </p:spPr>
          <p:txBody>
            <a:bodyPr wrap="none" anchor="ctr"/>
            <a:lstStyle/>
            <a:p>
              <a:pPr algn="ctr" eaLnBrk="1" fontAlgn="auto" latinLnBrk="1" hangingPunct="1">
                <a:spcBef>
                  <a:spcPts val="0"/>
                </a:spcBef>
                <a:spcAft>
                  <a:spcPts val="0"/>
                </a:spcAft>
                <a:defRPr/>
              </a:pPr>
              <a:endParaRPr kumimoji="1" lang="ko-KR" altLang="ko-KR" kern="0">
                <a:solidFill>
                  <a:srgbClr val="FFFFFF"/>
                </a:solidFill>
                <a:effectLst>
                  <a:outerShdw blurRad="38100" dist="38100" dir="2700000" algn="tl">
                    <a:srgbClr val="000000">
                      <a:alpha val="43137"/>
                    </a:srgbClr>
                  </a:outerShdw>
                </a:effectLst>
                <a:latin typeface="Arial Black" pitchFamily="34" charset="0"/>
                <a:ea typeface="Gulim" pitchFamily="34" charset="-127"/>
              </a:endParaRPr>
            </a:p>
          </p:txBody>
        </p:sp>
        <p:sp>
          <p:nvSpPr>
            <p:cNvPr id="79" name="Oval 151"/>
            <p:cNvSpPr>
              <a:spLocks noChangeArrowheads="1"/>
            </p:cNvSpPr>
            <p:nvPr/>
          </p:nvSpPr>
          <p:spPr bwMode="auto">
            <a:xfrm>
              <a:off x="1412720" y="2791045"/>
              <a:ext cx="169869" cy="169618"/>
            </a:xfrm>
            <a:prstGeom prst="ellipse">
              <a:avLst/>
            </a:prstGeom>
            <a:gradFill rotWithShape="1">
              <a:gsLst>
                <a:gs pos="0">
                  <a:srgbClr val="FFFFFF">
                    <a:alpha val="50000"/>
                  </a:srgbClr>
                </a:gs>
                <a:gs pos="100000">
                  <a:srgbClr val="000000">
                    <a:alpha val="0"/>
                  </a:srgbClr>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pPr algn="ctr" eaLnBrk="1" fontAlgn="auto" latinLnBrk="1" hangingPunct="1">
                <a:spcBef>
                  <a:spcPts val="0"/>
                </a:spcBef>
                <a:spcAft>
                  <a:spcPts val="0"/>
                </a:spcAft>
                <a:defRPr/>
              </a:pPr>
              <a:endParaRPr kumimoji="1" lang="ko-KR" altLang="ko-KR" kern="0">
                <a:solidFill>
                  <a:srgbClr val="000000"/>
                </a:solidFill>
                <a:effectLst>
                  <a:outerShdw blurRad="38100" dist="38100" dir="2700000" algn="tl">
                    <a:srgbClr val="000000">
                      <a:alpha val="43137"/>
                    </a:srgbClr>
                  </a:outerShdw>
                </a:effectLst>
                <a:latin typeface="Gulim" pitchFamily="34" charset="-127"/>
                <a:ea typeface="Gulim" pitchFamily="34" charset="-127"/>
              </a:endParaRPr>
            </a:p>
          </p:txBody>
        </p:sp>
      </p:grpSp>
      <p:grpSp>
        <p:nvGrpSpPr>
          <p:cNvPr id="5134" name="组合 316"/>
          <p:cNvGrpSpPr>
            <a:grpSpLocks/>
          </p:cNvGrpSpPr>
          <p:nvPr/>
        </p:nvGrpSpPr>
        <p:grpSpPr bwMode="auto">
          <a:xfrm>
            <a:off x="1112838" y="4645978"/>
            <a:ext cx="635000" cy="636587"/>
            <a:chOff x="1190461" y="2772022"/>
            <a:chExt cx="635025" cy="637257"/>
          </a:xfrm>
        </p:grpSpPr>
        <p:sp>
          <p:nvSpPr>
            <p:cNvPr id="81" name="Oval 148"/>
            <p:cNvSpPr>
              <a:spLocks noChangeArrowheads="1"/>
            </p:cNvSpPr>
            <p:nvPr/>
          </p:nvSpPr>
          <p:spPr bwMode="auto">
            <a:xfrm>
              <a:off x="1190461" y="2772022"/>
              <a:ext cx="635025" cy="637257"/>
            </a:xfrm>
            <a:prstGeom prst="ellipse">
              <a:avLst/>
            </a:prstGeom>
            <a:gradFill flip="none" rotWithShape="1">
              <a:gsLst>
                <a:gs pos="0">
                  <a:srgbClr val="A3D3FF"/>
                </a:gs>
                <a:gs pos="100000">
                  <a:srgbClr val="B9E9FF"/>
                </a:gs>
              </a:gsLst>
              <a:lin ang="2700000" scaled="1"/>
              <a:tileRect/>
            </a:gradFill>
            <a:ln>
              <a:noFill/>
            </a:ln>
            <a:extLst>
              <a:ext uri="{91240B29-F687-4F45-9708-019B960494DF}">
                <a14:hiddenLine xmlns:a14="http://schemas.microsoft.com/office/drawing/2010/main" w="19050" algn="ctr">
                  <a:solidFill>
                    <a:srgbClr val="000000"/>
                  </a:solidFill>
                  <a:round/>
                  <a:headEnd/>
                  <a:tailEnd/>
                </a14:hiddenLine>
              </a:ext>
            </a:extLst>
          </p:spPr>
          <p:txBody>
            <a:bodyPr wrap="none" anchor="ctr"/>
            <a:lstStyle/>
            <a:p>
              <a:pPr algn="ctr" eaLnBrk="1" fontAlgn="auto" latinLnBrk="1" hangingPunct="1">
                <a:spcBef>
                  <a:spcPts val="0"/>
                </a:spcBef>
                <a:spcAft>
                  <a:spcPts val="0"/>
                </a:spcAft>
                <a:defRPr/>
              </a:pPr>
              <a:endParaRPr kumimoji="1" lang="ko-KR" altLang="ko-KR" kern="0">
                <a:solidFill>
                  <a:srgbClr val="FFFFFF"/>
                </a:solidFill>
                <a:effectLst>
                  <a:outerShdw blurRad="38100" dist="38100" dir="2700000" algn="tl">
                    <a:srgbClr val="000000">
                      <a:alpha val="43137"/>
                    </a:srgbClr>
                  </a:outerShdw>
                </a:effectLst>
                <a:latin typeface="Arial Black" pitchFamily="34" charset="0"/>
                <a:ea typeface="Gulim" pitchFamily="34" charset="-127"/>
              </a:endParaRPr>
            </a:p>
          </p:txBody>
        </p:sp>
        <p:sp>
          <p:nvSpPr>
            <p:cNvPr id="82" name="Oval 151"/>
            <p:cNvSpPr>
              <a:spLocks noChangeArrowheads="1"/>
            </p:cNvSpPr>
            <p:nvPr/>
          </p:nvSpPr>
          <p:spPr bwMode="auto">
            <a:xfrm>
              <a:off x="1412720" y="2791092"/>
              <a:ext cx="169869" cy="170041"/>
            </a:xfrm>
            <a:prstGeom prst="ellipse">
              <a:avLst/>
            </a:prstGeom>
            <a:gradFill rotWithShape="1">
              <a:gsLst>
                <a:gs pos="0">
                  <a:srgbClr val="FFFFFF">
                    <a:alpha val="50000"/>
                  </a:srgbClr>
                </a:gs>
                <a:gs pos="100000">
                  <a:srgbClr val="000000">
                    <a:alpha val="0"/>
                  </a:srgbClr>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pPr algn="ctr" eaLnBrk="1" fontAlgn="auto" latinLnBrk="1" hangingPunct="1">
                <a:spcBef>
                  <a:spcPts val="0"/>
                </a:spcBef>
                <a:spcAft>
                  <a:spcPts val="0"/>
                </a:spcAft>
                <a:defRPr/>
              </a:pPr>
              <a:endParaRPr kumimoji="1" lang="ko-KR" altLang="ko-KR" kern="0">
                <a:solidFill>
                  <a:srgbClr val="000000"/>
                </a:solidFill>
                <a:effectLst>
                  <a:outerShdw blurRad="38100" dist="38100" dir="2700000" algn="tl">
                    <a:srgbClr val="000000">
                      <a:alpha val="43137"/>
                    </a:srgbClr>
                  </a:outerShdw>
                </a:effectLst>
                <a:latin typeface="Gulim" pitchFamily="34" charset="-127"/>
                <a:ea typeface="Gulim" pitchFamily="34" charset="-127"/>
              </a:endParaRPr>
            </a:p>
          </p:txBody>
        </p:sp>
      </p:grpSp>
      <p:sp>
        <p:nvSpPr>
          <p:cNvPr id="5135" name="TextBox 317"/>
          <p:cNvSpPr txBox="1">
            <a:spLocks noChangeArrowheads="1"/>
          </p:cNvSpPr>
          <p:nvPr/>
        </p:nvSpPr>
        <p:spPr bwMode="auto">
          <a:xfrm>
            <a:off x="1033780" y="3135630"/>
            <a:ext cx="7921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lang="en-US" altLang="zh-CN" sz="1600" dirty="0"/>
              <a:t>4.1.1</a:t>
            </a:r>
            <a:endParaRPr lang="zh-CN" altLang="en-US" sz="1600" dirty="0"/>
          </a:p>
        </p:txBody>
      </p:sp>
      <p:sp>
        <p:nvSpPr>
          <p:cNvPr id="5136" name="TextBox 319"/>
          <p:cNvSpPr txBox="1">
            <a:spLocks noChangeArrowheads="1"/>
          </p:cNvSpPr>
          <p:nvPr/>
        </p:nvSpPr>
        <p:spPr bwMode="auto">
          <a:xfrm>
            <a:off x="1022350" y="4785678"/>
            <a:ext cx="7921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lang="en-US" altLang="zh-CN" sz="1600" dirty="0"/>
              <a:t>4.1.3</a:t>
            </a:r>
          </a:p>
        </p:txBody>
      </p:sp>
      <p:sp>
        <p:nvSpPr>
          <p:cNvPr id="5137" name="TextBox 320"/>
          <p:cNvSpPr txBox="1">
            <a:spLocks noChangeArrowheads="1"/>
          </p:cNvSpPr>
          <p:nvPr/>
        </p:nvSpPr>
        <p:spPr bwMode="auto">
          <a:xfrm>
            <a:off x="3213100" y="3104515"/>
            <a:ext cx="4699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r>
              <a:rPr lang="en-US" altLang="zh-CN" dirty="0">
                <a:latin typeface="微软雅黑" pitchFamily="34" charset="-122"/>
                <a:ea typeface="微软雅黑" pitchFamily="34" charset="-122"/>
              </a:rPr>
              <a:t>MapReduce</a:t>
            </a:r>
            <a:r>
              <a:rPr lang="zh-CN" altLang="en-US" dirty="0">
                <a:latin typeface="微软雅黑" pitchFamily="34" charset="-122"/>
                <a:ea typeface="微软雅黑" pitchFamily="34" charset="-122"/>
              </a:rPr>
              <a:t>核心思想</a:t>
            </a:r>
          </a:p>
        </p:txBody>
      </p:sp>
      <p:sp>
        <p:nvSpPr>
          <p:cNvPr id="5138" name="TextBox 321"/>
          <p:cNvSpPr txBox="1">
            <a:spLocks noChangeArrowheads="1"/>
          </p:cNvSpPr>
          <p:nvPr/>
        </p:nvSpPr>
        <p:spPr bwMode="auto">
          <a:xfrm>
            <a:off x="3213100" y="3912553"/>
            <a:ext cx="44831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r>
              <a:rPr lang="en-US" altLang="zh-CN" dirty="0">
                <a:latin typeface="微软雅黑" pitchFamily="34" charset="-122"/>
                <a:ea typeface="微软雅黑" pitchFamily="34" charset="-122"/>
              </a:rPr>
              <a:t>MapReduce</a:t>
            </a:r>
            <a:r>
              <a:rPr lang="zh-CN" altLang="en-US" dirty="0">
                <a:latin typeface="微软雅黑" pitchFamily="34" charset="-122"/>
                <a:ea typeface="微软雅黑" pitchFamily="34" charset="-122"/>
              </a:rPr>
              <a:t>编程模型</a:t>
            </a:r>
          </a:p>
        </p:txBody>
      </p:sp>
      <p:sp>
        <p:nvSpPr>
          <p:cNvPr id="5139" name="TextBox 322"/>
          <p:cNvSpPr txBox="1">
            <a:spLocks noChangeArrowheads="1"/>
          </p:cNvSpPr>
          <p:nvPr/>
        </p:nvSpPr>
        <p:spPr bwMode="auto">
          <a:xfrm>
            <a:off x="3213100" y="4776153"/>
            <a:ext cx="4699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r>
              <a:rPr lang="en-US" altLang="zh-CN" dirty="0">
                <a:latin typeface="微软雅黑" pitchFamily="34" charset="-122"/>
                <a:ea typeface="微软雅黑" pitchFamily="34" charset="-122"/>
              </a:rPr>
              <a:t>MapReduce</a:t>
            </a:r>
            <a:r>
              <a:rPr lang="zh-CN" altLang="en-US" dirty="0">
                <a:latin typeface="微软雅黑" pitchFamily="34" charset="-122"/>
                <a:ea typeface="微软雅黑" pitchFamily="34" charset="-122"/>
              </a:rPr>
              <a:t>编程实例</a:t>
            </a:r>
            <a:r>
              <a:rPr lang="en-US" altLang="zh-CN" dirty="0">
                <a:latin typeface="微软雅黑" pitchFamily="34" charset="-122"/>
                <a:ea typeface="微软雅黑" pitchFamily="34" charset="-122"/>
              </a:rPr>
              <a:t>——</a:t>
            </a:r>
            <a:r>
              <a:rPr lang="zh-CN" altLang="en-US" dirty="0">
                <a:latin typeface="微软雅黑" pitchFamily="34" charset="-122"/>
                <a:ea typeface="微软雅黑" pitchFamily="34" charset="-122"/>
              </a:rPr>
              <a:t>词频统计</a:t>
            </a:r>
          </a:p>
        </p:txBody>
      </p:sp>
      <p:sp>
        <p:nvSpPr>
          <p:cNvPr id="5140" name="TextBox 317"/>
          <p:cNvSpPr txBox="1">
            <a:spLocks noChangeArrowheads="1"/>
          </p:cNvSpPr>
          <p:nvPr/>
        </p:nvSpPr>
        <p:spPr bwMode="auto">
          <a:xfrm>
            <a:off x="1020763" y="3955415"/>
            <a:ext cx="79216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lang="en-US" altLang="zh-CN" sz="1600" dirty="0"/>
              <a:t>4.1.2</a:t>
            </a:r>
            <a:endParaRPr lang="zh-CN" altLang="en-US" sz="1600" dirty="0"/>
          </a:p>
        </p:txBody>
      </p:sp>
    </p:spTree>
    <p:custDataLst>
      <p:tags r:id="rId1"/>
    </p:custDataLst>
  </p:cSld>
  <p:clrMapOvr>
    <a:masterClrMapping/>
  </p:clrMapOvr>
  <p:transition spd="slow"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mph" presetSubtype="0" fill="hold" grpId="0" nodeType="withEffect">
                                  <p:stCondLst>
                                    <p:cond delay="0"/>
                                  </p:stCondLst>
                                  <p:childTnLst>
                                    <p:animEffect transition="out" filter="fade">
                                      <p:cBhvr>
                                        <p:cTn id="6" dur="500" tmFilter="0, 0; .2, .5; .8, .5; 1, 0"/>
                                        <p:tgtEl>
                                          <p:spTgt spid="51"/>
                                        </p:tgtEl>
                                      </p:cBhvr>
                                    </p:animEffect>
                                    <p:animScale>
                                      <p:cBhvr>
                                        <p:cTn id="7" dur="250" autoRev="1" fill="hold"/>
                                        <p:tgtEl>
                                          <p:spTgt spid="5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标题 1"/>
          <p:cNvSpPr>
            <a:spLocks noChangeArrowheads="1"/>
          </p:cNvSpPr>
          <p:nvPr/>
        </p:nvSpPr>
        <p:spPr bwMode="auto">
          <a:xfrm>
            <a:off x="589915" y="204309"/>
            <a:ext cx="7818755" cy="765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marL="571500" indent="-571500" eaLnBrk="1" hangingPunct="1">
              <a:buFont typeface="Wingdings" pitchFamily="2" charset="2"/>
              <a:buNone/>
            </a:pPr>
            <a:r>
              <a:rPr lang="zh-CN" altLang="en-US" sz="2000" b="1" dirty="0">
                <a:solidFill>
                  <a:srgbClr val="1369B2"/>
                </a:solidFill>
                <a:latin typeface="微软雅黑" pitchFamily="34" charset="-122"/>
                <a:ea typeface="微软雅黑" pitchFamily="34" charset="-122"/>
                <a:sym typeface="宋体" pitchFamily="2" charset="-122"/>
              </a:rPr>
              <a:t>            </a:t>
            </a:r>
            <a:r>
              <a:rPr lang="en-US" altLang="zh-CN" sz="2400" b="1" dirty="0">
                <a:solidFill>
                  <a:srgbClr val="1369B2"/>
                </a:solidFill>
                <a:latin typeface="微软雅黑" pitchFamily="34" charset="-122"/>
                <a:ea typeface="微软雅黑" pitchFamily="34" charset="-122"/>
                <a:sym typeface="宋体" pitchFamily="2" charset="-122"/>
              </a:rPr>
              <a:t>4.8 </a:t>
            </a:r>
            <a:r>
              <a:rPr lang="en-US" altLang="zh-CN" sz="2400" b="1" spc="-100" dirty="0">
                <a:solidFill>
                  <a:srgbClr val="1369B2"/>
                </a:solidFill>
                <a:latin typeface="微软雅黑" pitchFamily="34" charset="-122"/>
                <a:ea typeface="微软雅黑" pitchFamily="34" charset="-122"/>
                <a:sym typeface="宋体" pitchFamily="2" charset="-122"/>
              </a:rPr>
              <a:t>MapReduce</a:t>
            </a:r>
            <a:r>
              <a:rPr lang="zh-CN" altLang="en-US" sz="2400" b="1" spc="-100" dirty="0">
                <a:solidFill>
                  <a:srgbClr val="1369B2"/>
                </a:solidFill>
                <a:latin typeface="微软雅黑" pitchFamily="34" charset="-122"/>
                <a:ea typeface="微软雅黑" pitchFamily="34" charset="-122"/>
                <a:sym typeface="宋体" pitchFamily="2" charset="-122"/>
              </a:rPr>
              <a:t>经典案例</a:t>
            </a:r>
            <a:r>
              <a:rPr lang="en-US" altLang="zh-CN" sz="2400" b="1" spc="-100" dirty="0">
                <a:solidFill>
                  <a:srgbClr val="1369B2"/>
                </a:solidFill>
                <a:latin typeface="微软雅黑" pitchFamily="34" charset="-122"/>
                <a:ea typeface="微软雅黑" pitchFamily="34" charset="-122"/>
                <a:sym typeface="宋体" pitchFamily="2" charset="-122"/>
              </a:rPr>
              <a:t>—TopN</a:t>
            </a:r>
            <a:endParaRPr lang="zh-CN" altLang="en-US" sz="2400" b="1" spc="-100" dirty="0">
              <a:solidFill>
                <a:srgbClr val="1369B2"/>
              </a:solidFill>
              <a:latin typeface="微软雅黑" pitchFamily="34" charset="-122"/>
              <a:ea typeface="微软雅黑" pitchFamily="34" charset="-122"/>
              <a:sym typeface="宋体" pitchFamily="2" charset="-122"/>
            </a:endParaRPr>
          </a:p>
        </p:txBody>
      </p:sp>
      <p:sp>
        <p:nvSpPr>
          <p:cNvPr id="7" name="矩形 6"/>
          <p:cNvSpPr/>
          <p:nvPr/>
        </p:nvSpPr>
        <p:spPr bwMode="auto">
          <a:xfrm>
            <a:off x="0" y="969484"/>
            <a:ext cx="9144000" cy="792641"/>
          </a:xfrm>
          <a:prstGeom prst="rect">
            <a:avLst/>
          </a:prstGeom>
          <a:gradFill>
            <a:gsLst>
              <a:gs pos="100000">
                <a:srgbClr val="00B0F0">
                  <a:alpha val="0"/>
                </a:srgbClr>
              </a:gs>
              <a:gs pos="0">
                <a:srgbClr val="D1ECFF">
                  <a:alpha val="0"/>
                </a:srgbClr>
              </a:gs>
              <a:gs pos="49000">
                <a:srgbClr val="D1ECFF"/>
              </a:gs>
            </a:gsLst>
            <a:lin ang="0" scaled="0"/>
          </a:gradFill>
          <a:ln w="28575" cap="flat" cmpd="sng" algn="ctr">
            <a:noFill/>
            <a:prstDash val="solid"/>
            <a:round/>
            <a:headEnd type="none" w="med" len="med"/>
            <a:tailEnd type="none" w="med" len="med"/>
          </a:ln>
          <a:effectLst/>
        </p:spPr>
        <p:txBody>
          <a:bodyPr/>
          <a:lstStyle/>
          <a:p>
            <a:pPr eaLnBrk="1" hangingPunct="1">
              <a:buFont typeface="Arial" pitchFamily="34" charset="0"/>
              <a:buNone/>
              <a:defRPr/>
            </a:pPr>
            <a:endParaRPr lang="zh-CN" altLang="en-US">
              <a:latin typeface="Arial" charset="0"/>
            </a:endParaRPr>
          </a:p>
        </p:txBody>
      </p:sp>
      <p:pic>
        <p:nvPicPr>
          <p:cNvPr id="10247" name="Picture 2" descr="C:\Documents and Settings\Administrator\桌面\小人.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225" y="969963"/>
            <a:ext cx="1323975"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矩形 9"/>
          <p:cNvSpPr/>
          <p:nvPr/>
        </p:nvSpPr>
        <p:spPr>
          <a:xfrm>
            <a:off x="1755775" y="1123950"/>
            <a:ext cx="1518364" cy="461665"/>
          </a:xfrm>
          <a:prstGeom prst="rect">
            <a:avLst/>
          </a:prstGeom>
        </p:spPr>
        <p:txBody>
          <a:bodyPr wrap="none">
            <a:spAutoFit/>
          </a:bodyPr>
          <a:lstStyle/>
          <a:p>
            <a:pPr>
              <a:defRPr/>
            </a:pPr>
            <a:r>
              <a:rPr lang="zh-CN" altLang="en-US" sz="2400" b="1" spc="200" dirty="0">
                <a:solidFill>
                  <a:srgbClr val="1369B2"/>
                </a:solidFill>
                <a:latin typeface="微软雅黑" pitchFamily="34" charset="-122"/>
                <a:ea typeface="微软雅黑" pitchFamily="34" charset="-122"/>
              </a:rPr>
              <a:t>案例实现</a:t>
            </a:r>
            <a:endParaRPr lang="en-US" altLang="zh-CN" sz="2400" b="1" spc="200" dirty="0">
              <a:solidFill>
                <a:srgbClr val="1369B2"/>
              </a:solidFill>
              <a:latin typeface="微软雅黑" pitchFamily="34" charset="-122"/>
              <a:ea typeface="微软雅黑" pitchFamily="34" charset="-122"/>
            </a:endParaRPr>
          </a:p>
        </p:txBody>
      </p:sp>
      <p:grpSp>
        <p:nvGrpSpPr>
          <p:cNvPr id="8" name="组合 30"/>
          <p:cNvGrpSpPr>
            <a:grpSpLocks/>
          </p:cNvGrpSpPr>
          <p:nvPr/>
        </p:nvGrpSpPr>
        <p:grpSpPr bwMode="auto">
          <a:xfrm>
            <a:off x="900113" y="1912938"/>
            <a:ext cx="4781550" cy="490537"/>
            <a:chOff x="900725" y="1985600"/>
            <a:chExt cx="4781618" cy="490537"/>
          </a:xfrm>
        </p:grpSpPr>
        <p:sp>
          <p:nvSpPr>
            <p:cNvPr id="9" name="圆角矩形 1"/>
            <p:cNvSpPr>
              <a:spLocks noChangeArrowheads="1"/>
            </p:cNvSpPr>
            <p:nvPr/>
          </p:nvSpPr>
          <p:spPr bwMode="auto">
            <a:xfrm>
              <a:off x="900725" y="1985600"/>
              <a:ext cx="4781618" cy="490537"/>
            </a:xfrm>
            <a:prstGeom prst="roundRect">
              <a:avLst>
                <a:gd name="adj" fmla="val 16667"/>
              </a:avLst>
            </a:prstGeom>
            <a:solidFill>
              <a:srgbClr val="6B81BB"/>
            </a:solidFill>
            <a:ln>
              <a:noFill/>
            </a:ln>
            <a:extLst>
              <a:ext uri="{91240B29-F687-4F45-9708-019B960494DF}">
                <a14:hiddenLine xmlns:a14="http://schemas.microsoft.com/office/drawing/2010/main" w="28575">
                  <a:solidFill>
                    <a:srgbClr val="000000"/>
                  </a:solidFill>
                  <a:round/>
                  <a:headEnd/>
                  <a:tailEnd/>
                </a14:hiddenLine>
              </a:ext>
            </a:extLst>
          </p:spPr>
          <p:txBody>
            <a:bodyPr/>
            <a:lstStyle/>
            <a:p>
              <a:pPr eaLnBrk="1" hangingPunct="1">
                <a:buFont typeface="Arial" pitchFamily="34" charset="0"/>
                <a:buNone/>
              </a:pPr>
              <a:endParaRPr lang="zh-CN" altLang="en-US"/>
            </a:p>
          </p:txBody>
        </p:sp>
        <p:sp>
          <p:nvSpPr>
            <p:cNvPr id="11" name="矩形 14"/>
            <p:cNvSpPr>
              <a:spLocks noChangeArrowheads="1"/>
            </p:cNvSpPr>
            <p:nvPr/>
          </p:nvSpPr>
          <p:spPr bwMode="auto">
            <a:xfrm>
              <a:off x="1358113" y="2037852"/>
              <a:ext cx="279544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2000" b="1" dirty="0">
                  <a:solidFill>
                    <a:schemeClr val="bg1"/>
                  </a:solidFill>
                  <a:latin typeface="微软雅黑" pitchFamily="34" charset="-122"/>
                  <a:ea typeface="微软雅黑" pitchFamily="34" charset="-122"/>
                </a:rPr>
                <a:t>2. Reduce</a:t>
              </a:r>
              <a:r>
                <a:rPr lang="zh-CN" altLang="en-US" sz="2000" b="1" dirty="0">
                  <a:solidFill>
                    <a:schemeClr val="bg1"/>
                  </a:solidFill>
                  <a:latin typeface="微软雅黑" pitchFamily="34" charset="-122"/>
                  <a:ea typeface="微软雅黑" pitchFamily="34" charset="-122"/>
                </a:rPr>
                <a:t>阶段实现</a:t>
              </a:r>
            </a:p>
          </p:txBody>
        </p:sp>
      </p:grpSp>
      <p:grpSp>
        <p:nvGrpSpPr>
          <p:cNvPr id="2" name="组合 1"/>
          <p:cNvGrpSpPr/>
          <p:nvPr/>
        </p:nvGrpSpPr>
        <p:grpSpPr>
          <a:xfrm>
            <a:off x="816293" y="2687659"/>
            <a:ext cx="7592377" cy="2408217"/>
            <a:chOff x="816293" y="2543966"/>
            <a:chExt cx="7592377" cy="2408217"/>
          </a:xfrm>
        </p:grpSpPr>
        <p:sp>
          <p:nvSpPr>
            <p:cNvPr id="12" name="圆角矩形标注 11"/>
            <p:cNvSpPr/>
            <p:nvPr/>
          </p:nvSpPr>
          <p:spPr bwMode="auto">
            <a:xfrm>
              <a:off x="816293" y="2543966"/>
              <a:ext cx="7592377" cy="2408217"/>
            </a:xfrm>
            <a:prstGeom prst="wedgeRoundRectCallout">
              <a:avLst>
                <a:gd name="adj1" fmla="val -20008"/>
                <a:gd name="adj2" fmla="val -60642"/>
                <a:gd name="adj3" fmla="val 16667"/>
              </a:avLst>
            </a:prstGeom>
            <a:noFill/>
            <a:ln w="19050" cap="flat" cmpd="sng" algn="ctr">
              <a:solidFill>
                <a:schemeClr val="bg1">
                  <a:lumMod val="8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a:lstStyle>
              <a:defPPr>
                <a:defRPr lang="zh-CN"/>
              </a:defPPr>
              <a:lvl1pPr algn="l" rtl="0" eaLnBrk="0" fontAlgn="base" hangingPunct="0">
                <a:spcBef>
                  <a:spcPct val="0"/>
                </a:spcBef>
                <a:spcAft>
                  <a:spcPct val="0"/>
                </a:spcAft>
                <a:defRPr kern="1200">
                  <a:solidFill>
                    <a:schemeClr val="tx1"/>
                  </a:solidFill>
                  <a:latin typeface="Arial"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pPr eaLnBrk="1" hangingPunct="1">
                <a:buFont typeface="Arial" pitchFamily="34" charset="0"/>
                <a:buNone/>
                <a:defRPr/>
              </a:pPr>
              <a:endParaRPr lang="zh-CN" altLang="en-US">
                <a:latin typeface="Arial" charset="0"/>
              </a:endParaRPr>
            </a:p>
          </p:txBody>
        </p:sp>
        <p:sp>
          <p:nvSpPr>
            <p:cNvPr id="3" name="矩形 2"/>
            <p:cNvSpPr/>
            <p:nvPr/>
          </p:nvSpPr>
          <p:spPr>
            <a:xfrm>
              <a:off x="964406" y="2822205"/>
              <a:ext cx="7215188" cy="1895455"/>
            </a:xfrm>
            <a:prstGeom prst="rect">
              <a:avLst/>
            </a:prstGeom>
          </p:spPr>
          <p:txBody>
            <a:bodyPr wrap="square">
              <a:spAutoFit/>
            </a:bodyPr>
            <a:lstStyle/>
            <a:p>
              <a:pPr indent="457200" algn="just">
                <a:lnSpc>
                  <a:spcPct val="150000"/>
                </a:lnSpc>
              </a:pPr>
              <a:r>
                <a:rPr lang="zh-CN" altLang="en-US" sz="1600" dirty="0">
                  <a:latin typeface="微软雅黑" pitchFamily="34" charset="-122"/>
                  <a:ea typeface="微软雅黑" pitchFamily="34" charset="-122"/>
                </a:rPr>
                <a:t>根据</a:t>
              </a:r>
              <a:r>
                <a:rPr lang="en-US" altLang="zh-CN" sz="1600" dirty="0">
                  <a:latin typeface="微软雅黑" pitchFamily="34" charset="-122"/>
                  <a:ea typeface="微软雅黑" pitchFamily="34" charset="-122"/>
                </a:rPr>
                <a:t>Map</a:t>
              </a:r>
              <a:r>
                <a:rPr lang="zh-CN" altLang="en-US" sz="1600" dirty="0">
                  <a:latin typeface="微软雅黑" pitchFamily="34" charset="-122"/>
                  <a:ea typeface="微软雅黑" pitchFamily="34" charset="-122"/>
                </a:rPr>
                <a:t>阶段的输出结果形式，同样在</a:t>
              </a:r>
              <a:r>
                <a:rPr lang="en-US" altLang="zh-CN" sz="1600" dirty="0">
                  <a:latin typeface="微软雅黑" pitchFamily="34" charset="-122"/>
                  <a:ea typeface="微软雅黑" pitchFamily="34" charset="-122"/>
                </a:rPr>
                <a:t>cn.itcast.mr.topN</a:t>
              </a:r>
              <a:r>
                <a:rPr lang="zh-CN" altLang="en-US" sz="1600" dirty="0">
                  <a:latin typeface="微软雅黑" pitchFamily="34" charset="-122"/>
                  <a:ea typeface="微软雅黑" pitchFamily="34" charset="-122"/>
                </a:rPr>
                <a:t>包下，自定义</a:t>
              </a:r>
              <a:r>
                <a:rPr lang="en-US" altLang="zh-CN" sz="1600" dirty="0">
                  <a:latin typeface="微软雅黑" pitchFamily="34" charset="-122"/>
                  <a:ea typeface="微软雅黑" pitchFamily="34" charset="-122"/>
                </a:rPr>
                <a:t>Reducer</a:t>
              </a:r>
              <a:r>
                <a:rPr lang="zh-CN" altLang="en-US" sz="1600" dirty="0">
                  <a:latin typeface="微软雅黑" pitchFamily="34" charset="-122"/>
                  <a:ea typeface="微软雅黑" pitchFamily="34" charset="-122"/>
                </a:rPr>
                <a:t>类</a:t>
              </a:r>
              <a:r>
                <a:rPr lang="en-US" altLang="zh-CN" sz="1600" dirty="0">
                  <a:latin typeface="微软雅黑" pitchFamily="34" charset="-122"/>
                  <a:ea typeface="微软雅黑" pitchFamily="34" charset="-122"/>
                </a:rPr>
                <a:t>TopNReducer</a:t>
              </a:r>
              <a:r>
                <a:rPr lang="zh-CN" altLang="en-US" sz="1600" dirty="0">
                  <a:latin typeface="微软雅黑" pitchFamily="34" charset="-122"/>
                  <a:ea typeface="微软雅黑" pitchFamily="34" charset="-122"/>
                </a:rPr>
                <a:t>，主要用于编写</a:t>
              </a:r>
              <a:r>
                <a:rPr lang="en-US" altLang="zh-CN" sz="1600" dirty="0">
                  <a:latin typeface="微软雅黑" pitchFamily="34" charset="-122"/>
                  <a:ea typeface="微软雅黑" pitchFamily="34" charset="-122"/>
                </a:rPr>
                <a:t>TreeMap</a:t>
              </a:r>
              <a:r>
                <a:rPr lang="zh-CN" altLang="en-US" sz="1600" dirty="0">
                  <a:latin typeface="微软雅黑" pitchFamily="34" charset="-122"/>
                  <a:ea typeface="微软雅黑" pitchFamily="34" charset="-122"/>
                </a:rPr>
                <a:t>自定义排序规则，当需求取最大值时，只需要在</a:t>
              </a:r>
              <a:r>
                <a:rPr lang="en-US" altLang="zh-CN" sz="1600" dirty="0">
                  <a:latin typeface="微软雅黑" pitchFamily="34" charset="-122"/>
                  <a:ea typeface="微软雅黑" pitchFamily="34" charset="-122"/>
                </a:rPr>
                <a:t>compare()</a:t>
              </a:r>
              <a:r>
                <a:rPr lang="zh-CN" altLang="en-US" sz="1600" dirty="0">
                  <a:latin typeface="微软雅黑" pitchFamily="34" charset="-122"/>
                  <a:ea typeface="微软雅黑" pitchFamily="34" charset="-122"/>
                </a:rPr>
                <a:t>方法中返回正数即可满足倒序排列，</a:t>
              </a:r>
              <a:r>
                <a:rPr lang="en-US" altLang="zh-CN" sz="1600" dirty="0">
                  <a:latin typeface="微软雅黑" pitchFamily="34" charset="-122"/>
                  <a:ea typeface="微软雅黑" pitchFamily="34" charset="-122"/>
                </a:rPr>
                <a:t>reduce()</a:t>
              </a:r>
              <a:r>
                <a:rPr lang="zh-CN" altLang="en-US" sz="1600" dirty="0">
                  <a:latin typeface="微软雅黑" pitchFamily="34" charset="-122"/>
                  <a:ea typeface="微软雅黑" pitchFamily="34" charset="-122"/>
                </a:rPr>
                <a:t>方法依然是要满足时刻判断</a:t>
              </a:r>
              <a:r>
                <a:rPr lang="en-US" altLang="zh-CN" sz="1600" dirty="0">
                  <a:latin typeface="微软雅黑" pitchFamily="34" charset="-122"/>
                  <a:ea typeface="微软雅黑" pitchFamily="34" charset="-122"/>
                </a:rPr>
                <a:t>TreeMap</a:t>
              </a:r>
              <a:r>
                <a:rPr lang="zh-CN" altLang="en-US" sz="1600" dirty="0">
                  <a:latin typeface="微软雅黑" pitchFamily="34" charset="-122"/>
                  <a:ea typeface="微软雅黑" pitchFamily="34" charset="-122"/>
                </a:rPr>
                <a:t>中存放数据是前五个数，并最终遍历输出最大的</a:t>
              </a:r>
              <a:r>
                <a:rPr lang="en-US" altLang="zh-CN" sz="1600" dirty="0">
                  <a:latin typeface="微软雅黑" pitchFamily="34" charset="-122"/>
                  <a:ea typeface="微软雅黑" pitchFamily="34" charset="-122"/>
                </a:rPr>
                <a:t>5</a:t>
              </a:r>
              <a:r>
                <a:rPr lang="zh-CN" altLang="en-US" sz="1600" dirty="0">
                  <a:latin typeface="微软雅黑" pitchFamily="34" charset="-122"/>
                  <a:ea typeface="微软雅黑" pitchFamily="34" charset="-122"/>
                </a:rPr>
                <a:t>个数。</a:t>
              </a:r>
              <a:endParaRPr lang="zh-CN" altLang="zh-CN" sz="1600" dirty="0">
                <a:latin typeface="微软雅黑" pitchFamily="34" charset="-122"/>
                <a:ea typeface="微软雅黑" pitchFamily="34" charset="-122"/>
              </a:endParaRPr>
            </a:p>
          </p:txBody>
        </p:sp>
      </p:grpSp>
      <p:pic>
        <p:nvPicPr>
          <p:cNvPr id="18" name="Picture 4" descr="https://timgsa.baidu.com/timg?image&amp;quality=80&amp;size=b9999_10000&amp;sec=1553764787053&amp;di=63201b69439172d2f26edff5c9a921d9&amp;imgtype=0&amp;src=http%3A%2F%2Fscimg.jb51.net%2Fallimg%2F150701%2F14-150F11I343I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90239" y="4516108"/>
            <a:ext cx="1578710" cy="2006176"/>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7900900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up)">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标题 1"/>
          <p:cNvSpPr>
            <a:spLocks noChangeArrowheads="1"/>
          </p:cNvSpPr>
          <p:nvPr/>
        </p:nvSpPr>
        <p:spPr bwMode="auto">
          <a:xfrm>
            <a:off x="589915" y="204309"/>
            <a:ext cx="7818755" cy="765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marL="571500" indent="-571500" eaLnBrk="1" hangingPunct="1">
              <a:buFont typeface="Wingdings" pitchFamily="2" charset="2"/>
              <a:buNone/>
            </a:pPr>
            <a:r>
              <a:rPr lang="zh-CN" altLang="en-US" sz="2000" b="1" dirty="0">
                <a:solidFill>
                  <a:srgbClr val="1369B2"/>
                </a:solidFill>
                <a:latin typeface="微软雅黑" pitchFamily="34" charset="-122"/>
                <a:ea typeface="微软雅黑" pitchFamily="34" charset="-122"/>
                <a:sym typeface="宋体" pitchFamily="2" charset="-122"/>
              </a:rPr>
              <a:t>            </a:t>
            </a:r>
            <a:r>
              <a:rPr lang="en-US" altLang="zh-CN" sz="2400" b="1" dirty="0">
                <a:solidFill>
                  <a:srgbClr val="1369B2"/>
                </a:solidFill>
                <a:latin typeface="微软雅黑" pitchFamily="34" charset="-122"/>
                <a:ea typeface="微软雅黑" pitchFamily="34" charset="-122"/>
                <a:sym typeface="宋体" pitchFamily="2" charset="-122"/>
              </a:rPr>
              <a:t>4.8 </a:t>
            </a:r>
            <a:r>
              <a:rPr lang="en-US" altLang="zh-CN" sz="2400" b="1" spc="-100" dirty="0">
                <a:solidFill>
                  <a:srgbClr val="1369B2"/>
                </a:solidFill>
                <a:latin typeface="微软雅黑" pitchFamily="34" charset="-122"/>
                <a:ea typeface="微软雅黑" pitchFamily="34" charset="-122"/>
                <a:sym typeface="宋体" pitchFamily="2" charset="-122"/>
              </a:rPr>
              <a:t>MapReduce</a:t>
            </a:r>
            <a:r>
              <a:rPr lang="zh-CN" altLang="en-US" sz="2400" b="1" spc="-100" dirty="0">
                <a:solidFill>
                  <a:srgbClr val="1369B2"/>
                </a:solidFill>
                <a:latin typeface="微软雅黑" pitchFamily="34" charset="-122"/>
                <a:ea typeface="微软雅黑" pitchFamily="34" charset="-122"/>
                <a:sym typeface="宋体" pitchFamily="2" charset="-122"/>
              </a:rPr>
              <a:t>经典案例</a:t>
            </a:r>
            <a:r>
              <a:rPr lang="en-US" altLang="zh-CN" sz="2400" b="1" spc="-100" dirty="0">
                <a:solidFill>
                  <a:srgbClr val="1369B2"/>
                </a:solidFill>
                <a:latin typeface="微软雅黑" pitchFamily="34" charset="-122"/>
                <a:ea typeface="微软雅黑" pitchFamily="34" charset="-122"/>
                <a:sym typeface="宋体" pitchFamily="2" charset="-122"/>
              </a:rPr>
              <a:t>—TopN</a:t>
            </a:r>
            <a:endParaRPr lang="zh-CN" altLang="en-US" sz="2400" b="1" spc="-100" dirty="0">
              <a:solidFill>
                <a:srgbClr val="1369B2"/>
              </a:solidFill>
              <a:latin typeface="微软雅黑" pitchFamily="34" charset="-122"/>
              <a:ea typeface="微软雅黑" pitchFamily="34" charset="-122"/>
              <a:sym typeface="宋体" pitchFamily="2" charset="-122"/>
            </a:endParaRPr>
          </a:p>
        </p:txBody>
      </p:sp>
      <p:sp>
        <p:nvSpPr>
          <p:cNvPr id="7" name="矩形 6"/>
          <p:cNvSpPr/>
          <p:nvPr/>
        </p:nvSpPr>
        <p:spPr bwMode="auto">
          <a:xfrm>
            <a:off x="0" y="969484"/>
            <a:ext cx="9144000" cy="792641"/>
          </a:xfrm>
          <a:prstGeom prst="rect">
            <a:avLst/>
          </a:prstGeom>
          <a:gradFill>
            <a:gsLst>
              <a:gs pos="100000">
                <a:srgbClr val="00B0F0">
                  <a:alpha val="0"/>
                </a:srgbClr>
              </a:gs>
              <a:gs pos="0">
                <a:srgbClr val="D1ECFF">
                  <a:alpha val="0"/>
                </a:srgbClr>
              </a:gs>
              <a:gs pos="49000">
                <a:srgbClr val="D1ECFF"/>
              </a:gs>
            </a:gsLst>
            <a:lin ang="0" scaled="0"/>
          </a:gradFill>
          <a:ln w="28575" cap="flat" cmpd="sng" algn="ctr">
            <a:noFill/>
            <a:prstDash val="solid"/>
            <a:round/>
            <a:headEnd type="none" w="med" len="med"/>
            <a:tailEnd type="none" w="med" len="med"/>
          </a:ln>
          <a:effectLst/>
        </p:spPr>
        <p:txBody>
          <a:bodyPr/>
          <a:lstStyle/>
          <a:p>
            <a:pPr eaLnBrk="1" hangingPunct="1">
              <a:buFont typeface="Arial" pitchFamily="34" charset="0"/>
              <a:buNone/>
              <a:defRPr/>
            </a:pPr>
            <a:endParaRPr lang="zh-CN" altLang="en-US">
              <a:latin typeface="Arial" charset="0"/>
            </a:endParaRPr>
          </a:p>
        </p:txBody>
      </p:sp>
      <p:pic>
        <p:nvPicPr>
          <p:cNvPr id="10247" name="Picture 2" descr="C:\Documents and Settings\Administrator\桌面\小人.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225" y="969963"/>
            <a:ext cx="1323975"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矩形 9"/>
          <p:cNvSpPr/>
          <p:nvPr/>
        </p:nvSpPr>
        <p:spPr>
          <a:xfrm>
            <a:off x="1755775" y="1123950"/>
            <a:ext cx="1518364" cy="461665"/>
          </a:xfrm>
          <a:prstGeom prst="rect">
            <a:avLst/>
          </a:prstGeom>
        </p:spPr>
        <p:txBody>
          <a:bodyPr wrap="none">
            <a:spAutoFit/>
          </a:bodyPr>
          <a:lstStyle/>
          <a:p>
            <a:pPr>
              <a:defRPr/>
            </a:pPr>
            <a:r>
              <a:rPr lang="zh-CN" altLang="en-US" sz="2400" b="1" spc="200" dirty="0">
                <a:solidFill>
                  <a:srgbClr val="1369B2"/>
                </a:solidFill>
                <a:latin typeface="微软雅黑" pitchFamily="34" charset="-122"/>
                <a:ea typeface="微软雅黑" pitchFamily="34" charset="-122"/>
              </a:rPr>
              <a:t>案例实现</a:t>
            </a:r>
            <a:endParaRPr lang="en-US" altLang="zh-CN" sz="2400" b="1" spc="200" dirty="0">
              <a:solidFill>
                <a:srgbClr val="1369B2"/>
              </a:solidFill>
              <a:latin typeface="微软雅黑" pitchFamily="34" charset="-122"/>
              <a:ea typeface="微软雅黑" pitchFamily="34" charset="-122"/>
            </a:endParaRPr>
          </a:p>
        </p:txBody>
      </p:sp>
      <p:grpSp>
        <p:nvGrpSpPr>
          <p:cNvPr id="18" name="组合 30"/>
          <p:cNvGrpSpPr>
            <a:grpSpLocks/>
          </p:cNvGrpSpPr>
          <p:nvPr/>
        </p:nvGrpSpPr>
        <p:grpSpPr bwMode="auto">
          <a:xfrm>
            <a:off x="900113" y="1905178"/>
            <a:ext cx="4781550" cy="490537"/>
            <a:chOff x="900725" y="1985600"/>
            <a:chExt cx="4781618" cy="490537"/>
          </a:xfrm>
        </p:grpSpPr>
        <p:sp>
          <p:nvSpPr>
            <p:cNvPr id="19" name="圆角矩形 1"/>
            <p:cNvSpPr>
              <a:spLocks noChangeArrowheads="1"/>
            </p:cNvSpPr>
            <p:nvPr/>
          </p:nvSpPr>
          <p:spPr bwMode="auto">
            <a:xfrm>
              <a:off x="900725" y="1985600"/>
              <a:ext cx="4781618" cy="490537"/>
            </a:xfrm>
            <a:prstGeom prst="roundRect">
              <a:avLst>
                <a:gd name="adj" fmla="val 16667"/>
              </a:avLst>
            </a:prstGeom>
            <a:solidFill>
              <a:srgbClr val="6B81BB"/>
            </a:solidFill>
            <a:ln>
              <a:noFill/>
            </a:ln>
            <a:extLst>
              <a:ext uri="{91240B29-F687-4F45-9708-019B960494DF}">
                <a14:hiddenLine xmlns:a14="http://schemas.microsoft.com/office/drawing/2010/main" w="28575">
                  <a:solidFill>
                    <a:srgbClr val="000000"/>
                  </a:solidFill>
                  <a:round/>
                  <a:headEnd/>
                  <a:tailEnd/>
                </a14:hiddenLine>
              </a:ext>
            </a:extLst>
          </p:spPr>
          <p:txBody>
            <a:bodyPr/>
            <a:lstStyle/>
            <a:p>
              <a:pPr eaLnBrk="1" hangingPunct="1">
                <a:buFont typeface="Arial" pitchFamily="34" charset="0"/>
                <a:buNone/>
              </a:pPr>
              <a:endParaRPr lang="zh-CN" altLang="en-US"/>
            </a:p>
          </p:txBody>
        </p:sp>
        <p:sp>
          <p:nvSpPr>
            <p:cNvPr id="20" name="矩形 19"/>
            <p:cNvSpPr>
              <a:spLocks noChangeArrowheads="1"/>
            </p:cNvSpPr>
            <p:nvPr/>
          </p:nvSpPr>
          <p:spPr bwMode="auto">
            <a:xfrm>
              <a:off x="1358113" y="2037852"/>
              <a:ext cx="36260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2000" b="1" dirty="0">
                  <a:solidFill>
                    <a:schemeClr val="bg1"/>
                  </a:solidFill>
                  <a:latin typeface="微软雅黑" pitchFamily="34" charset="-122"/>
                  <a:ea typeface="微软雅黑" pitchFamily="34" charset="-122"/>
                </a:rPr>
                <a:t>3. Driver</a:t>
              </a:r>
              <a:r>
                <a:rPr lang="zh-CN" altLang="en-US" sz="2000" b="1" dirty="0">
                  <a:solidFill>
                    <a:schemeClr val="bg1"/>
                  </a:solidFill>
                  <a:latin typeface="微软雅黑" pitchFamily="34" charset="-122"/>
                  <a:ea typeface="微软雅黑" pitchFamily="34" charset="-122"/>
                </a:rPr>
                <a:t>程序主类实现</a:t>
              </a:r>
            </a:p>
          </p:txBody>
        </p:sp>
      </p:grpSp>
      <p:grpSp>
        <p:nvGrpSpPr>
          <p:cNvPr id="2" name="组合 1"/>
          <p:cNvGrpSpPr/>
          <p:nvPr/>
        </p:nvGrpSpPr>
        <p:grpSpPr>
          <a:xfrm>
            <a:off x="900114" y="2762065"/>
            <a:ext cx="7042104" cy="1577533"/>
            <a:chOff x="900114" y="2683687"/>
            <a:chExt cx="7042104" cy="1577533"/>
          </a:xfrm>
        </p:grpSpPr>
        <p:sp>
          <p:nvSpPr>
            <p:cNvPr id="21" name="圆角矩形标注 20"/>
            <p:cNvSpPr/>
            <p:nvPr/>
          </p:nvSpPr>
          <p:spPr bwMode="auto">
            <a:xfrm>
              <a:off x="900114" y="2683687"/>
              <a:ext cx="7042104" cy="1577533"/>
            </a:xfrm>
            <a:prstGeom prst="wedgeRoundRectCallout">
              <a:avLst>
                <a:gd name="adj1" fmla="val -20008"/>
                <a:gd name="adj2" fmla="val -60642"/>
                <a:gd name="adj3" fmla="val 16667"/>
              </a:avLst>
            </a:prstGeom>
            <a:noFill/>
            <a:ln w="19050" cap="flat" cmpd="sng" algn="ctr">
              <a:solidFill>
                <a:schemeClr val="bg1">
                  <a:lumMod val="8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a:lstStyle>
              <a:defPPr>
                <a:defRPr lang="zh-CN"/>
              </a:defPPr>
              <a:lvl1pPr algn="l" rtl="0" eaLnBrk="0" fontAlgn="base" hangingPunct="0">
                <a:spcBef>
                  <a:spcPct val="0"/>
                </a:spcBef>
                <a:spcAft>
                  <a:spcPct val="0"/>
                </a:spcAft>
                <a:defRPr kern="1200">
                  <a:solidFill>
                    <a:schemeClr val="tx1"/>
                  </a:solidFill>
                  <a:latin typeface="Arial"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pPr eaLnBrk="1" hangingPunct="1">
                <a:buFont typeface="Arial" pitchFamily="34" charset="0"/>
                <a:buNone/>
                <a:defRPr/>
              </a:pPr>
              <a:endParaRPr lang="zh-CN" altLang="en-US">
                <a:latin typeface="Arial" charset="0"/>
              </a:endParaRPr>
            </a:p>
          </p:txBody>
        </p:sp>
        <p:sp>
          <p:nvSpPr>
            <p:cNvPr id="22" name="矩形 21"/>
            <p:cNvSpPr/>
            <p:nvPr/>
          </p:nvSpPr>
          <p:spPr>
            <a:xfrm>
              <a:off x="961652" y="2870974"/>
              <a:ext cx="6919028" cy="1202958"/>
            </a:xfrm>
            <a:prstGeom prst="rect">
              <a:avLst/>
            </a:prstGeom>
          </p:spPr>
          <p:txBody>
            <a:bodyPr wrap="square">
              <a:spAutoFit/>
            </a:bodyPr>
            <a:lstStyle/>
            <a:p>
              <a:pPr indent="457200" algn="just">
                <a:lnSpc>
                  <a:spcPct val="150000"/>
                </a:lnSpc>
              </a:pPr>
              <a:r>
                <a:rPr lang="zh-CN" altLang="en-US" sz="1600" dirty="0">
                  <a:latin typeface="微软雅黑" pitchFamily="34" charset="-122"/>
                  <a:ea typeface="微软雅黑" pitchFamily="34" charset="-122"/>
                </a:rPr>
                <a:t>编写</a:t>
              </a:r>
              <a:r>
                <a:rPr lang="en-US" altLang="zh-CN" sz="1600" dirty="0">
                  <a:latin typeface="微软雅黑" pitchFamily="34" charset="-122"/>
                  <a:ea typeface="微软雅黑" pitchFamily="34" charset="-122"/>
                </a:rPr>
                <a:t>MapReduce</a:t>
              </a:r>
              <a:r>
                <a:rPr lang="zh-CN" altLang="en-US" sz="1600" dirty="0">
                  <a:latin typeface="微软雅黑" pitchFamily="34" charset="-122"/>
                  <a:ea typeface="微软雅黑" pitchFamily="34" charset="-122"/>
                </a:rPr>
                <a:t>程序运行主类</a:t>
              </a:r>
              <a:r>
                <a:rPr lang="en-US" altLang="zh-CN" dirty="0">
                  <a:latin typeface="微软雅黑" pitchFamily="34" charset="-122"/>
                  <a:ea typeface="微软雅黑" pitchFamily="34" charset="-122"/>
                </a:rPr>
                <a:t>TopNDriver</a:t>
              </a:r>
              <a:r>
                <a:rPr lang="zh-CN" altLang="en-US" sz="1600" dirty="0">
                  <a:latin typeface="微软雅黑" pitchFamily="34" charset="-122"/>
                  <a:ea typeface="微软雅黑" pitchFamily="34" charset="-122"/>
                </a:rPr>
                <a:t>，主要用于对指定的本地</a:t>
              </a:r>
              <a:r>
                <a:rPr lang="en-US" altLang="zh-CN" sz="1600" dirty="0">
                  <a:latin typeface="微软雅黑" pitchFamily="34" charset="-122"/>
                  <a:ea typeface="微软雅黑" pitchFamily="34" charset="-122"/>
                </a:rPr>
                <a:t>D:\\topN\\input</a:t>
              </a:r>
              <a:r>
                <a:rPr lang="zh-CN" altLang="en-US" sz="1600" dirty="0">
                  <a:latin typeface="微软雅黑" pitchFamily="34" charset="-122"/>
                  <a:ea typeface="微软雅黑" pitchFamily="34" charset="-122"/>
                </a:rPr>
                <a:t>目录下的源文件（需要提前准备）实现</a:t>
              </a:r>
              <a:r>
                <a:rPr lang="en-US" altLang="zh-CN" sz="1600" dirty="0">
                  <a:latin typeface="微软雅黑" pitchFamily="34" charset="-122"/>
                  <a:ea typeface="微软雅黑" pitchFamily="34" charset="-122"/>
                </a:rPr>
                <a:t>TopN</a:t>
              </a:r>
              <a:r>
                <a:rPr lang="zh-CN" altLang="en-US" sz="1600" dirty="0">
                  <a:latin typeface="微软雅黑" pitchFamily="34" charset="-122"/>
                  <a:ea typeface="微软雅黑" pitchFamily="34" charset="-122"/>
                </a:rPr>
                <a:t>分析，得到文件中最大的</a:t>
              </a:r>
              <a:r>
                <a:rPr lang="en-US" altLang="zh-CN" sz="1600" dirty="0">
                  <a:latin typeface="微软雅黑" pitchFamily="34" charset="-122"/>
                  <a:ea typeface="微软雅黑" pitchFamily="34" charset="-122"/>
                </a:rPr>
                <a:t>5</a:t>
              </a:r>
              <a:r>
                <a:rPr lang="zh-CN" altLang="en-US" sz="1600" dirty="0">
                  <a:latin typeface="微软雅黑" pitchFamily="34" charset="-122"/>
                  <a:ea typeface="微软雅黑" pitchFamily="34" charset="-122"/>
                </a:rPr>
                <a:t>个数，并将结果输入到本地</a:t>
              </a:r>
              <a:r>
                <a:rPr lang="en-US" altLang="zh-CN" sz="1600" dirty="0">
                  <a:latin typeface="微软雅黑" pitchFamily="34" charset="-122"/>
                  <a:ea typeface="微软雅黑" pitchFamily="34" charset="-122"/>
                </a:rPr>
                <a:t>D:\\topN\\output</a:t>
              </a:r>
              <a:r>
                <a:rPr lang="zh-CN" altLang="en-US" sz="1600" dirty="0">
                  <a:latin typeface="微软雅黑" pitchFamily="34" charset="-122"/>
                  <a:ea typeface="微软雅黑" pitchFamily="34" charset="-122"/>
                </a:rPr>
                <a:t>目录下。</a:t>
              </a:r>
              <a:endParaRPr lang="zh-CN" altLang="zh-CN" sz="1600" dirty="0">
                <a:latin typeface="微软雅黑" pitchFamily="34" charset="-122"/>
                <a:ea typeface="微软雅黑" pitchFamily="34" charset="-122"/>
              </a:endParaRPr>
            </a:p>
          </p:txBody>
        </p:sp>
      </p:grpSp>
      <p:pic>
        <p:nvPicPr>
          <p:cNvPr id="23" name="Picture 4" descr="https://timgsa.baidu.com/timg?image&amp;quality=80&amp;size=b9999_10000&amp;sec=1553764787053&amp;di=63201b69439172d2f26edff5c9a921d9&amp;imgtype=0&amp;src=http%3A%2F%2Fscimg.jb51.net%2Fallimg%2F150701%2F14-150F11I343I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90870" y="4516108"/>
            <a:ext cx="1578710" cy="2006176"/>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99157198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barn(inVertical)">
                                      <p:cBhvr>
                                        <p:cTn id="14" dur="500"/>
                                        <p:tgtEl>
                                          <p:spTgt spid="1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up)">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标题 1"/>
          <p:cNvSpPr>
            <a:spLocks noChangeArrowheads="1"/>
          </p:cNvSpPr>
          <p:nvPr/>
        </p:nvSpPr>
        <p:spPr bwMode="auto">
          <a:xfrm>
            <a:off x="589915" y="204309"/>
            <a:ext cx="7818755" cy="765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marL="571500" indent="-571500" eaLnBrk="1" hangingPunct="1">
              <a:buFont typeface="Wingdings" pitchFamily="2" charset="2"/>
              <a:buNone/>
            </a:pPr>
            <a:r>
              <a:rPr lang="zh-CN" altLang="en-US" sz="2000" b="1" dirty="0">
                <a:solidFill>
                  <a:srgbClr val="1369B2"/>
                </a:solidFill>
                <a:latin typeface="微软雅黑" pitchFamily="34" charset="-122"/>
                <a:ea typeface="微软雅黑" pitchFamily="34" charset="-122"/>
                <a:sym typeface="宋体" pitchFamily="2" charset="-122"/>
              </a:rPr>
              <a:t>            </a:t>
            </a:r>
            <a:r>
              <a:rPr lang="en-US" altLang="zh-CN" sz="2400" b="1" dirty="0">
                <a:solidFill>
                  <a:srgbClr val="1369B2"/>
                </a:solidFill>
                <a:latin typeface="微软雅黑" pitchFamily="34" charset="-122"/>
                <a:ea typeface="微软雅黑" pitchFamily="34" charset="-122"/>
                <a:sym typeface="宋体" pitchFamily="2" charset="-122"/>
              </a:rPr>
              <a:t>4.8 </a:t>
            </a:r>
            <a:r>
              <a:rPr lang="en-US" altLang="zh-CN" sz="2400" b="1" spc="-100" dirty="0">
                <a:solidFill>
                  <a:srgbClr val="1369B2"/>
                </a:solidFill>
                <a:latin typeface="微软雅黑" pitchFamily="34" charset="-122"/>
                <a:ea typeface="微软雅黑" pitchFamily="34" charset="-122"/>
                <a:sym typeface="宋体" pitchFamily="2" charset="-122"/>
              </a:rPr>
              <a:t>MapReduce</a:t>
            </a:r>
            <a:r>
              <a:rPr lang="zh-CN" altLang="en-US" sz="2400" b="1" spc="-100" dirty="0">
                <a:solidFill>
                  <a:srgbClr val="1369B2"/>
                </a:solidFill>
                <a:latin typeface="微软雅黑" pitchFamily="34" charset="-122"/>
                <a:ea typeface="微软雅黑" pitchFamily="34" charset="-122"/>
                <a:sym typeface="宋体" pitchFamily="2" charset="-122"/>
              </a:rPr>
              <a:t>经典案例</a:t>
            </a:r>
            <a:r>
              <a:rPr lang="en-US" altLang="zh-CN" sz="2400" b="1" spc="-100" dirty="0">
                <a:solidFill>
                  <a:srgbClr val="1369B2"/>
                </a:solidFill>
                <a:latin typeface="微软雅黑" pitchFamily="34" charset="-122"/>
                <a:ea typeface="微软雅黑" pitchFamily="34" charset="-122"/>
                <a:sym typeface="宋体" pitchFamily="2" charset="-122"/>
              </a:rPr>
              <a:t>—TopN</a:t>
            </a:r>
            <a:endParaRPr lang="zh-CN" altLang="en-US" sz="2400" b="1" spc="-100" dirty="0">
              <a:solidFill>
                <a:srgbClr val="1369B2"/>
              </a:solidFill>
              <a:latin typeface="微软雅黑" pitchFamily="34" charset="-122"/>
              <a:ea typeface="微软雅黑" pitchFamily="34" charset="-122"/>
              <a:sym typeface="宋体" pitchFamily="2" charset="-122"/>
            </a:endParaRPr>
          </a:p>
        </p:txBody>
      </p:sp>
      <p:sp>
        <p:nvSpPr>
          <p:cNvPr id="7" name="矩形 6"/>
          <p:cNvSpPr/>
          <p:nvPr/>
        </p:nvSpPr>
        <p:spPr bwMode="auto">
          <a:xfrm>
            <a:off x="0" y="969484"/>
            <a:ext cx="9144000" cy="792641"/>
          </a:xfrm>
          <a:prstGeom prst="rect">
            <a:avLst/>
          </a:prstGeom>
          <a:gradFill>
            <a:gsLst>
              <a:gs pos="100000">
                <a:srgbClr val="00B0F0">
                  <a:alpha val="0"/>
                </a:srgbClr>
              </a:gs>
              <a:gs pos="0">
                <a:srgbClr val="D1ECFF">
                  <a:alpha val="0"/>
                </a:srgbClr>
              </a:gs>
              <a:gs pos="49000">
                <a:srgbClr val="D1ECFF"/>
              </a:gs>
            </a:gsLst>
            <a:lin ang="0" scaled="0"/>
          </a:gradFill>
          <a:ln w="28575" cap="flat" cmpd="sng" algn="ctr">
            <a:noFill/>
            <a:prstDash val="solid"/>
            <a:round/>
            <a:headEnd type="none" w="med" len="med"/>
            <a:tailEnd type="none" w="med" len="med"/>
          </a:ln>
          <a:effectLst/>
        </p:spPr>
        <p:txBody>
          <a:bodyPr/>
          <a:lstStyle/>
          <a:p>
            <a:pPr eaLnBrk="1" hangingPunct="1">
              <a:buFont typeface="Arial" pitchFamily="34" charset="0"/>
              <a:buNone/>
              <a:defRPr/>
            </a:pPr>
            <a:endParaRPr lang="zh-CN" altLang="en-US">
              <a:latin typeface="Arial" charset="0"/>
            </a:endParaRPr>
          </a:p>
        </p:txBody>
      </p:sp>
      <p:pic>
        <p:nvPicPr>
          <p:cNvPr id="10247" name="Picture 2" descr="C:\Documents and Settings\Administrator\桌面\小人.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225" y="969963"/>
            <a:ext cx="1323975"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矩形 9"/>
          <p:cNvSpPr/>
          <p:nvPr/>
        </p:nvSpPr>
        <p:spPr>
          <a:xfrm>
            <a:off x="1755775" y="1123950"/>
            <a:ext cx="1518364" cy="461665"/>
          </a:xfrm>
          <a:prstGeom prst="rect">
            <a:avLst/>
          </a:prstGeom>
        </p:spPr>
        <p:txBody>
          <a:bodyPr wrap="none">
            <a:spAutoFit/>
          </a:bodyPr>
          <a:lstStyle/>
          <a:p>
            <a:pPr>
              <a:defRPr/>
            </a:pPr>
            <a:r>
              <a:rPr lang="zh-CN" altLang="en-US" sz="2400" b="1" spc="200" dirty="0">
                <a:solidFill>
                  <a:srgbClr val="1369B2"/>
                </a:solidFill>
                <a:latin typeface="微软雅黑" pitchFamily="34" charset="-122"/>
                <a:ea typeface="微软雅黑" pitchFamily="34" charset="-122"/>
              </a:rPr>
              <a:t>案例实现</a:t>
            </a:r>
            <a:endParaRPr lang="en-US" altLang="zh-CN" sz="2400" b="1" spc="200" dirty="0">
              <a:solidFill>
                <a:srgbClr val="1369B2"/>
              </a:solidFill>
              <a:latin typeface="微软雅黑" pitchFamily="34" charset="-122"/>
              <a:ea typeface="微软雅黑" pitchFamily="34" charset="-122"/>
            </a:endParaRPr>
          </a:p>
        </p:txBody>
      </p:sp>
      <p:grpSp>
        <p:nvGrpSpPr>
          <p:cNvPr id="8" name="组合 30"/>
          <p:cNvGrpSpPr>
            <a:grpSpLocks/>
          </p:cNvGrpSpPr>
          <p:nvPr/>
        </p:nvGrpSpPr>
        <p:grpSpPr bwMode="auto">
          <a:xfrm>
            <a:off x="900113" y="1912938"/>
            <a:ext cx="4781550" cy="490537"/>
            <a:chOff x="900725" y="1985600"/>
            <a:chExt cx="4781618" cy="490537"/>
          </a:xfrm>
        </p:grpSpPr>
        <p:sp>
          <p:nvSpPr>
            <p:cNvPr id="9" name="圆角矩形 1"/>
            <p:cNvSpPr>
              <a:spLocks noChangeArrowheads="1"/>
            </p:cNvSpPr>
            <p:nvPr/>
          </p:nvSpPr>
          <p:spPr bwMode="auto">
            <a:xfrm>
              <a:off x="900725" y="1985600"/>
              <a:ext cx="4781618" cy="490537"/>
            </a:xfrm>
            <a:prstGeom prst="roundRect">
              <a:avLst>
                <a:gd name="adj" fmla="val 16667"/>
              </a:avLst>
            </a:prstGeom>
            <a:solidFill>
              <a:srgbClr val="6B81BB"/>
            </a:solidFill>
            <a:ln>
              <a:noFill/>
            </a:ln>
            <a:extLst>
              <a:ext uri="{91240B29-F687-4F45-9708-019B960494DF}">
                <a14:hiddenLine xmlns:a14="http://schemas.microsoft.com/office/drawing/2010/main" w="28575">
                  <a:solidFill>
                    <a:srgbClr val="000000"/>
                  </a:solidFill>
                  <a:round/>
                  <a:headEnd/>
                  <a:tailEnd/>
                </a14:hiddenLine>
              </a:ext>
            </a:extLst>
          </p:spPr>
          <p:txBody>
            <a:bodyPr/>
            <a:lstStyle/>
            <a:p>
              <a:pPr eaLnBrk="1" hangingPunct="1">
                <a:buFont typeface="Arial" pitchFamily="34" charset="0"/>
                <a:buNone/>
              </a:pPr>
              <a:endParaRPr lang="zh-CN" altLang="en-US"/>
            </a:p>
          </p:txBody>
        </p:sp>
        <p:sp>
          <p:nvSpPr>
            <p:cNvPr id="11" name="矩形 14"/>
            <p:cNvSpPr>
              <a:spLocks noChangeArrowheads="1"/>
            </p:cNvSpPr>
            <p:nvPr/>
          </p:nvSpPr>
          <p:spPr bwMode="auto">
            <a:xfrm>
              <a:off x="1358113" y="2037852"/>
              <a:ext cx="36260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2000" b="1" dirty="0">
                  <a:solidFill>
                    <a:schemeClr val="bg1"/>
                  </a:solidFill>
                  <a:latin typeface="微软雅黑" pitchFamily="34" charset="-122"/>
                  <a:ea typeface="微软雅黑" pitchFamily="34" charset="-122"/>
                </a:rPr>
                <a:t>4. </a:t>
              </a:r>
              <a:r>
                <a:rPr lang="zh-CN" altLang="en-US" sz="2000" b="1" dirty="0">
                  <a:solidFill>
                    <a:schemeClr val="bg1"/>
                  </a:solidFill>
                  <a:latin typeface="微软雅黑" pitchFamily="34" charset="-122"/>
                  <a:ea typeface="微软雅黑" pitchFamily="34" charset="-122"/>
                </a:rPr>
                <a:t>效果测试</a:t>
              </a:r>
            </a:p>
          </p:txBody>
        </p:sp>
      </p:grpSp>
      <p:grpSp>
        <p:nvGrpSpPr>
          <p:cNvPr id="2" name="组合 1"/>
          <p:cNvGrpSpPr/>
          <p:nvPr/>
        </p:nvGrpSpPr>
        <p:grpSpPr>
          <a:xfrm>
            <a:off x="872648" y="2650005"/>
            <a:ext cx="7253287" cy="1367813"/>
            <a:chOff x="900113" y="2668587"/>
            <a:chExt cx="7253287" cy="1367813"/>
          </a:xfrm>
        </p:grpSpPr>
        <p:sp>
          <p:nvSpPr>
            <p:cNvPr id="12" name="圆角矩形标注 11"/>
            <p:cNvSpPr/>
            <p:nvPr/>
          </p:nvSpPr>
          <p:spPr bwMode="auto">
            <a:xfrm>
              <a:off x="900113" y="2668587"/>
              <a:ext cx="7253287" cy="1367813"/>
            </a:xfrm>
            <a:prstGeom prst="wedgeRoundRectCallout">
              <a:avLst>
                <a:gd name="adj1" fmla="val -20008"/>
                <a:gd name="adj2" fmla="val -60642"/>
                <a:gd name="adj3" fmla="val 16667"/>
              </a:avLst>
            </a:prstGeom>
            <a:noFill/>
            <a:ln w="19050" cap="flat" cmpd="sng" algn="ctr">
              <a:solidFill>
                <a:schemeClr val="bg1">
                  <a:lumMod val="8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a:lstStyle>
              <a:defPPr>
                <a:defRPr lang="zh-CN"/>
              </a:defPPr>
              <a:lvl1pPr algn="l" rtl="0" eaLnBrk="0" fontAlgn="base" hangingPunct="0">
                <a:spcBef>
                  <a:spcPct val="0"/>
                </a:spcBef>
                <a:spcAft>
                  <a:spcPct val="0"/>
                </a:spcAft>
                <a:defRPr kern="1200">
                  <a:solidFill>
                    <a:schemeClr val="tx1"/>
                  </a:solidFill>
                  <a:latin typeface="Arial"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pPr eaLnBrk="1" hangingPunct="1">
                <a:buFont typeface="Arial" pitchFamily="34" charset="0"/>
                <a:buNone/>
                <a:defRPr/>
              </a:pPr>
              <a:endParaRPr lang="zh-CN" altLang="en-US">
                <a:latin typeface="Arial" charset="0"/>
              </a:endParaRPr>
            </a:p>
          </p:txBody>
        </p:sp>
        <p:sp>
          <p:nvSpPr>
            <p:cNvPr id="3" name="矩形 2"/>
            <p:cNvSpPr/>
            <p:nvPr/>
          </p:nvSpPr>
          <p:spPr>
            <a:xfrm>
              <a:off x="900113" y="2814122"/>
              <a:ext cx="7215188" cy="1156792"/>
            </a:xfrm>
            <a:prstGeom prst="rect">
              <a:avLst/>
            </a:prstGeom>
          </p:spPr>
          <p:txBody>
            <a:bodyPr wrap="square">
              <a:spAutoFit/>
            </a:bodyPr>
            <a:lstStyle/>
            <a:p>
              <a:pPr indent="457200" algn="just">
                <a:lnSpc>
                  <a:spcPct val="150000"/>
                </a:lnSpc>
              </a:pPr>
              <a:r>
                <a:rPr lang="zh-CN" altLang="en-US" sz="1600" dirty="0">
                  <a:latin typeface="微软雅黑" pitchFamily="34" charset="-122"/>
                  <a:ea typeface="微软雅黑" pitchFamily="34" charset="-122"/>
                </a:rPr>
                <a:t>为了保证</a:t>
              </a:r>
              <a:r>
                <a:rPr lang="en-US" altLang="zh-CN" sz="1600" dirty="0">
                  <a:latin typeface="微软雅黑" pitchFamily="34" charset="-122"/>
                  <a:ea typeface="微软雅黑" pitchFamily="34" charset="-122"/>
                </a:rPr>
                <a:t>MapReduce</a:t>
              </a:r>
              <a:r>
                <a:rPr lang="zh-CN" altLang="en-US" sz="1600" dirty="0">
                  <a:latin typeface="微软雅黑" pitchFamily="34" charset="-122"/>
                  <a:ea typeface="微软雅黑" pitchFamily="34" charset="-122"/>
                </a:rPr>
                <a:t>程序正常执行，需要先在本地</a:t>
              </a:r>
              <a:r>
                <a:rPr lang="en-US" altLang="zh-CN" sz="1600" dirty="0">
                  <a:latin typeface="微软雅黑" pitchFamily="34" charset="-122"/>
                  <a:ea typeface="微软雅黑" pitchFamily="34" charset="-122"/>
                </a:rPr>
                <a:t>D:\\topN\\input</a:t>
              </a:r>
              <a:r>
                <a:rPr lang="zh-CN" altLang="en-US" sz="1600" dirty="0">
                  <a:latin typeface="微软雅黑" pitchFamily="34" charset="-122"/>
                  <a:ea typeface="微软雅黑" pitchFamily="34" charset="-122"/>
                </a:rPr>
                <a:t>目录下创建文件</a:t>
              </a:r>
              <a:r>
                <a:rPr lang="en-US" altLang="zh-CN" sz="1600" dirty="0">
                  <a:latin typeface="微软雅黑" pitchFamily="34" charset="-122"/>
                  <a:ea typeface="微软雅黑" pitchFamily="34" charset="-122"/>
                </a:rPr>
                <a:t>num.txt</a:t>
              </a:r>
              <a:r>
                <a:rPr lang="zh-CN" altLang="en-US" sz="1600" dirty="0">
                  <a:latin typeface="微软雅黑" pitchFamily="34" charset="-122"/>
                  <a:ea typeface="微软雅黑" pitchFamily="34" charset="-122"/>
                </a:rPr>
                <a:t>；然后，执行</a:t>
              </a:r>
              <a:r>
                <a:rPr lang="en-US" altLang="zh-CN" sz="1600" dirty="0">
                  <a:latin typeface="微软雅黑" pitchFamily="34" charset="-122"/>
                  <a:ea typeface="微软雅黑" pitchFamily="34" charset="-122"/>
                </a:rPr>
                <a:t>MapReduce</a:t>
              </a:r>
              <a:r>
                <a:rPr lang="zh-CN" altLang="en-US" sz="1600" dirty="0">
                  <a:latin typeface="微软雅黑" pitchFamily="34" charset="-122"/>
                  <a:ea typeface="微软雅黑" pitchFamily="34" charset="-122"/>
                </a:rPr>
                <a:t>程序的程序入口</a:t>
              </a:r>
              <a:r>
                <a:rPr lang="en-US" altLang="zh-CN" sz="1600" dirty="0">
                  <a:latin typeface="微软雅黑" pitchFamily="34" charset="-122"/>
                  <a:ea typeface="微软雅黑" pitchFamily="34" charset="-122"/>
                </a:rPr>
                <a:t>TopNDriver</a:t>
              </a:r>
              <a:r>
                <a:rPr lang="zh-CN" altLang="en-US" sz="1600" dirty="0">
                  <a:latin typeface="微软雅黑" pitchFamily="34" charset="-122"/>
                  <a:ea typeface="微软雅黑" pitchFamily="34" charset="-122"/>
                </a:rPr>
                <a:t>类，正常执行完成后，在指定的</a:t>
              </a:r>
              <a:r>
                <a:rPr lang="en-US" altLang="zh-CN" sz="1600" dirty="0">
                  <a:latin typeface="微软雅黑" pitchFamily="34" charset="-122"/>
                  <a:ea typeface="微软雅黑" pitchFamily="34" charset="-122"/>
                </a:rPr>
                <a:t>D:\\topN\\output</a:t>
              </a:r>
              <a:r>
                <a:rPr lang="zh-CN" altLang="en-US" sz="1600" dirty="0">
                  <a:latin typeface="微软雅黑" pitchFamily="34" charset="-122"/>
                  <a:ea typeface="微软雅黑" pitchFamily="34" charset="-122"/>
                </a:rPr>
                <a:t>目录下生成结果文件。</a:t>
              </a:r>
            </a:p>
          </p:txBody>
        </p:sp>
      </p:grpSp>
      <p:pic>
        <p:nvPicPr>
          <p:cNvPr id="14338" name="图片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05094" y="4163353"/>
            <a:ext cx="6312770" cy="2223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48840189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14338"/>
                                        </p:tgtEl>
                                        <p:attrNameLst>
                                          <p:attrName>style.visibility</p:attrName>
                                        </p:attrNameLst>
                                      </p:cBhvr>
                                      <p:to>
                                        <p:strVal val="visible"/>
                                      </p:to>
                                    </p:set>
                                    <p:anim calcmode="lin" valueType="num">
                                      <p:cBhvr>
                                        <p:cTn id="17" dur="500" fill="hold"/>
                                        <p:tgtEl>
                                          <p:spTgt spid="14338"/>
                                        </p:tgtEl>
                                        <p:attrNameLst>
                                          <p:attrName>ppt_w</p:attrName>
                                        </p:attrNameLst>
                                      </p:cBhvr>
                                      <p:tavLst>
                                        <p:tav tm="0">
                                          <p:val>
                                            <p:fltVal val="0"/>
                                          </p:val>
                                        </p:tav>
                                        <p:tav tm="100000">
                                          <p:val>
                                            <p:strVal val="#ppt_w"/>
                                          </p:val>
                                        </p:tav>
                                      </p:tavLst>
                                    </p:anim>
                                    <p:anim calcmode="lin" valueType="num">
                                      <p:cBhvr>
                                        <p:cTn id="18" dur="500" fill="hold"/>
                                        <p:tgtEl>
                                          <p:spTgt spid="14338"/>
                                        </p:tgtEl>
                                        <p:attrNameLst>
                                          <p:attrName>ppt_h</p:attrName>
                                        </p:attrNameLst>
                                      </p:cBhvr>
                                      <p:tavLst>
                                        <p:tav tm="0">
                                          <p:val>
                                            <p:fltVal val="0"/>
                                          </p:val>
                                        </p:tav>
                                        <p:tav tm="100000">
                                          <p:val>
                                            <p:strVal val="#ppt_h"/>
                                          </p:val>
                                        </p:tav>
                                      </p:tavLst>
                                    </p:anim>
                                    <p:animEffect transition="in" filter="fade">
                                      <p:cBhvr>
                                        <p:cTn id="19" dur="500"/>
                                        <p:tgtEl>
                                          <p:spTgt spid="14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AutoShape 132"/>
          <p:cNvSpPr>
            <a:spLocks noChangeArrowheads="1"/>
          </p:cNvSpPr>
          <p:nvPr/>
        </p:nvSpPr>
        <p:spPr bwMode="auto">
          <a:xfrm>
            <a:off x="392113" y="1301174"/>
            <a:ext cx="2016125" cy="5178435"/>
          </a:xfrm>
          <a:prstGeom prst="upArrow">
            <a:avLst>
              <a:gd name="adj1" fmla="val 66296"/>
              <a:gd name="adj2" fmla="val 58426"/>
            </a:avLst>
          </a:prstGeom>
          <a:gradFill flip="none" rotWithShape="1">
            <a:gsLst>
              <a:gs pos="0">
                <a:srgbClr val="D5F4FF"/>
              </a:gs>
              <a:gs pos="100000">
                <a:srgbClr val="764718">
                  <a:alpha val="0"/>
                </a:srgbClr>
              </a:gs>
            </a:gsLst>
            <a:path path="circle">
              <a:fillToRect l="100000" b="100000"/>
            </a:path>
            <a:tileRect t="-100000" r="-100000"/>
          </a:gradFill>
          <a:ln>
            <a:noFill/>
          </a:ln>
        </p:spPr>
        <p:txBody>
          <a:bodyPr wrap="none" anchor="ctr"/>
          <a:lstStyle/>
          <a:p>
            <a:pPr latinLnBrk="1">
              <a:defRPr/>
            </a:pPr>
            <a:endParaRPr kumimoji="1" lang="ko-KR" altLang="en-US">
              <a:solidFill>
                <a:srgbClr val="000000"/>
              </a:solidFill>
              <a:effectLst>
                <a:outerShdw blurRad="38100" dist="38100" dir="2700000" algn="tl">
                  <a:srgbClr val="000000">
                    <a:alpha val="43137"/>
                  </a:srgbClr>
                </a:outerShdw>
              </a:effectLst>
              <a:latin typeface="Gulim" pitchFamily="34" charset="-127"/>
              <a:ea typeface="Gulim" pitchFamily="34" charset="-127"/>
            </a:endParaRPr>
          </a:p>
        </p:txBody>
      </p:sp>
      <p:sp>
        <p:nvSpPr>
          <p:cNvPr id="7" name="AutoShape 208"/>
          <p:cNvSpPr>
            <a:spLocks noChangeArrowheads="1"/>
          </p:cNvSpPr>
          <p:nvPr/>
        </p:nvSpPr>
        <p:spPr bwMode="auto">
          <a:xfrm>
            <a:off x="2670175" y="1530350"/>
            <a:ext cx="5976938" cy="850900"/>
          </a:xfrm>
          <a:prstGeom prst="roundRect">
            <a:avLst>
              <a:gd name="adj" fmla="val 17352"/>
            </a:avLst>
          </a:prstGeom>
          <a:solidFill>
            <a:srgbClr val="FFFFFF"/>
          </a:solidFill>
          <a:ln w="19050" algn="ctr">
            <a:solidFill>
              <a:schemeClr val="bg1">
                <a:lumMod val="95000"/>
              </a:schemeClr>
            </a:solidFill>
            <a:round/>
            <a:headEnd/>
            <a:tailEnd/>
          </a:ln>
          <a:effectLst>
            <a:outerShdw blurRad="76200" dir="13500000" sy="23000" kx="1200000" algn="br" rotWithShape="0">
              <a:prstClr val="black">
                <a:alpha val="20000"/>
              </a:prstClr>
            </a:outerShdw>
          </a:effectLst>
        </p:spPr>
        <p:txBody>
          <a:bodyPr wrap="none" anchor="ctr"/>
          <a:lstStyle/>
          <a:p>
            <a:pPr eaLnBrk="1" fontAlgn="auto" latinLnBrk="1" hangingPunct="1">
              <a:spcBef>
                <a:spcPts val="0"/>
              </a:spcBef>
              <a:spcAft>
                <a:spcPts val="0"/>
              </a:spcAft>
              <a:defRPr/>
            </a:pPr>
            <a:endParaRPr kumimoji="1" lang="ko-KR" altLang="en-US" kern="0">
              <a:solidFill>
                <a:srgbClr val="000000"/>
              </a:solidFill>
              <a:effectLst>
                <a:outerShdw blurRad="38100" dist="38100" dir="2700000" algn="tl">
                  <a:srgbClr val="000000">
                    <a:alpha val="43137"/>
                  </a:srgbClr>
                </a:outerShdw>
              </a:effectLst>
              <a:latin typeface="Gulim" pitchFamily="34" charset="-127"/>
              <a:ea typeface="Gulim" pitchFamily="34" charset="-127"/>
            </a:endParaRPr>
          </a:p>
        </p:txBody>
      </p:sp>
      <p:sp>
        <p:nvSpPr>
          <p:cNvPr id="6150" name="TextBox 312"/>
          <p:cNvSpPr txBox="1">
            <a:spLocks noChangeArrowheads="1"/>
          </p:cNvSpPr>
          <p:nvPr/>
        </p:nvSpPr>
        <p:spPr bwMode="auto">
          <a:xfrm>
            <a:off x="2660650" y="1712913"/>
            <a:ext cx="59769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lang="en-US" altLang="zh-CN" sz="2800" b="1" dirty="0"/>
              <a:t>4.2  MapReduce</a:t>
            </a:r>
            <a:r>
              <a:rPr lang="zh-CN" altLang="en-US" sz="2800" b="1" dirty="0"/>
              <a:t>工作原理</a:t>
            </a:r>
          </a:p>
        </p:txBody>
      </p:sp>
      <p:pic>
        <p:nvPicPr>
          <p:cNvPr id="6151" name="Picture 3">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8963" y="1952625"/>
            <a:ext cx="1622425"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00ACE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 name="标题 1"/>
          <p:cNvSpPr>
            <a:spLocks noChangeArrowheads="1"/>
          </p:cNvSpPr>
          <p:nvPr/>
        </p:nvSpPr>
        <p:spPr bwMode="auto">
          <a:xfrm>
            <a:off x="1758950" y="115888"/>
            <a:ext cx="5148263" cy="765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marL="571500" indent="-571500" eaLnBrk="1" hangingPunct="1">
              <a:buFont typeface="Wingdings" pitchFamily="2" charset="2"/>
              <a:buNone/>
            </a:pPr>
            <a:r>
              <a:rPr lang="en-US" altLang="zh-CN" sz="3600">
                <a:solidFill>
                  <a:srgbClr val="1369B2"/>
                </a:solidFill>
                <a:sym typeface="Wingdings" pitchFamily="2" charset="2"/>
              </a:rPr>
              <a:t></a:t>
            </a:r>
            <a:r>
              <a:rPr lang="zh-CN" altLang="en-US" sz="3600" b="1">
                <a:solidFill>
                  <a:srgbClr val="1369B2"/>
                </a:solidFill>
                <a:latin typeface="微软雅黑" pitchFamily="34" charset="-122"/>
                <a:ea typeface="微软雅黑" pitchFamily="34" charset="-122"/>
                <a:sym typeface="宋体" pitchFamily="2" charset="-122"/>
              </a:rPr>
              <a:t> 知识架构</a:t>
            </a:r>
          </a:p>
        </p:txBody>
      </p:sp>
      <p:grpSp>
        <p:nvGrpSpPr>
          <p:cNvPr id="6153" name="组合 311"/>
          <p:cNvGrpSpPr>
            <a:grpSpLocks/>
          </p:cNvGrpSpPr>
          <p:nvPr/>
        </p:nvGrpSpPr>
        <p:grpSpPr bwMode="auto">
          <a:xfrm>
            <a:off x="1087438" y="2799622"/>
            <a:ext cx="7648575" cy="668338"/>
            <a:chOff x="1010252" y="5045323"/>
            <a:chExt cx="7647973" cy="669007"/>
          </a:xfrm>
        </p:grpSpPr>
        <p:grpSp>
          <p:nvGrpSpPr>
            <p:cNvPr id="6195" name="组合 345"/>
            <p:cNvGrpSpPr>
              <a:grpSpLocks/>
            </p:cNvGrpSpPr>
            <p:nvPr/>
          </p:nvGrpSpPr>
          <p:grpSpPr bwMode="auto">
            <a:xfrm>
              <a:off x="2520950" y="5045323"/>
              <a:ext cx="6137275" cy="669007"/>
              <a:chOff x="2520950" y="4924673"/>
              <a:chExt cx="6137275" cy="789657"/>
            </a:xfrm>
          </p:grpSpPr>
          <p:sp>
            <p:nvSpPr>
              <p:cNvPr id="57" name="AutoShape 218"/>
              <p:cNvSpPr>
                <a:spLocks noChangeArrowheads="1"/>
              </p:cNvSpPr>
              <p:nvPr/>
            </p:nvSpPr>
            <p:spPr bwMode="auto">
              <a:xfrm>
                <a:off x="2721442" y="5393590"/>
                <a:ext cx="5806618" cy="320740"/>
              </a:xfrm>
              <a:prstGeom prst="roundRect">
                <a:avLst>
                  <a:gd name="adj" fmla="val 50000"/>
                </a:avLst>
              </a:prstGeom>
              <a:gradFill rotWithShape="1">
                <a:gsLst>
                  <a:gs pos="0">
                    <a:srgbClr val="000000">
                      <a:alpha val="50000"/>
                    </a:srgbClr>
                  </a:gs>
                  <a:gs pos="100000">
                    <a:srgbClr val="000000">
                      <a:gamma/>
                      <a:tint val="57647"/>
                      <a:invGamma/>
                      <a:alpha val="0"/>
                    </a:srgbClr>
                  </a:gs>
                </a:gsLst>
                <a:path path="shape">
                  <a:fillToRect l="50000" t="50000" r="50000" b="50000"/>
                </a:path>
              </a:gradFill>
              <a:ln w="9525" algn="ctr">
                <a:noFill/>
                <a:round/>
                <a:headEnd/>
                <a:tailEnd/>
              </a:ln>
              <a:effectLst/>
            </p:spPr>
            <p:txBody>
              <a:bodyPr wrap="none" anchor="ctr"/>
              <a:lstStyle/>
              <a:p>
                <a:pPr eaLnBrk="1" fontAlgn="auto" latinLnBrk="1" hangingPunct="1">
                  <a:spcBef>
                    <a:spcPts val="0"/>
                  </a:spcBef>
                  <a:spcAft>
                    <a:spcPts val="0"/>
                  </a:spcAft>
                  <a:defRPr/>
                </a:pPr>
                <a:endParaRPr kumimoji="1" lang="ko-KR" altLang="en-US" kern="0">
                  <a:solidFill>
                    <a:srgbClr val="000000"/>
                  </a:solidFill>
                  <a:effectLst>
                    <a:outerShdw blurRad="38100" dist="38100" dir="2700000" algn="tl">
                      <a:srgbClr val="000000">
                        <a:alpha val="43137"/>
                      </a:srgbClr>
                    </a:outerShdw>
                  </a:effectLst>
                  <a:latin typeface="Gulim" pitchFamily="34" charset="-127"/>
                  <a:ea typeface="Gulim" pitchFamily="34" charset="-127"/>
                </a:endParaRPr>
              </a:p>
            </p:txBody>
          </p:sp>
          <p:grpSp>
            <p:nvGrpSpPr>
              <p:cNvPr id="6201" name="组合 351"/>
              <p:cNvGrpSpPr>
                <a:grpSpLocks/>
              </p:cNvGrpSpPr>
              <p:nvPr/>
            </p:nvGrpSpPr>
            <p:grpSpPr bwMode="auto">
              <a:xfrm>
                <a:off x="2520950" y="4924673"/>
                <a:ext cx="6137275" cy="664245"/>
                <a:chOff x="2520950" y="4868193"/>
                <a:chExt cx="6137275" cy="720725"/>
              </a:xfrm>
            </p:grpSpPr>
            <p:sp>
              <p:nvSpPr>
                <p:cNvPr id="59" name="AutoShape 181"/>
                <p:cNvSpPr>
                  <a:spLocks noChangeArrowheads="1"/>
                </p:cNvSpPr>
                <p:nvPr/>
              </p:nvSpPr>
              <p:spPr bwMode="auto">
                <a:xfrm>
                  <a:off x="2521433" y="4868193"/>
                  <a:ext cx="6136792" cy="720444"/>
                </a:xfrm>
                <a:prstGeom prst="roundRect">
                  <a:avLst>
                    <a:gd name="adj" fmla="val 50000"/>
                  </a:avLst>
                </a:prstGeom>
                <a:solidFill>
                  <a:srgbClr val="D5F4FF"/>
                </a:solidFill>
                <a:ln w="19050" algn="ctr">
                  <a:solidFill>
                    <a:srgbClr val="FFFFFF"/>
                  </a:solidFill>
                  <a:round/>
                  <a:headEnd/>
                  <a:tailEnd/>
                </a:ln>
              </p:spPr>
              <p:txBody>
                <a:bodyPr wrap="none" anchor="ctr"/>
                <a:lstStyle/>
                <a:p>
                  <a:pPr eaLnBrk="1" fontAlgn="auto" latinLnBrk="1" hangingPunct="1">
                    <a:spcBef>
                      <a:spcPts val="0"/>
                    </a:spcBef>
                    <a:spcAft>
                      <a:spcPts val="0"/>
                    </a:spcAft>
                    <a:defRPr/>
                  </a:pPr>
                  <a:endParaRPr kumimoji="1" lang="ko-KR" altLang="en-US" kern="0">
                    <a:solidFill>
                      <a:srgbClr val="000000"/>
                    </a:solidFill>
                    <a:effectLst>
                      <a:outerShdw blurRad="38100" dist="38100" dir="2700000" algn="tl">
                        <a:srgbClr val="000000">
                          <a:alpha val="43137"/>
                        </a:srgbClr>
                      </a:outerShdw>
                    </a:effectLst>
                    <a:latin typeface="Gulim" pitchFamily="34" charset="-127"/>
                    <a:ea typeface="Gulim" pitchFamily="34" charset="-127"/>
                  </a:endParaRPr>
                </a:p>
              </p:txBody>
            </p:sp>
            <p:sp>
              <p:nvSpPr>
                <p:cNvPr id="60" name="AutoShape 202"/>
                <p:cNvSpPr>
                  <a:spLocks noChangeArrowheads="1"/>
                </p:cNvSpPr>
                <p:nvPr/>
              </p:nvSpPr>
              <p:spPr bwMode="auto">
                <a:xfrm>
                  <a:off x="2762714" y="4984197"/>
                  <a:ext cx="5689152" cy="490471"/>
                </a:xfrm>
                <a:prstGeom prst="roundRect">
                  <a:avLst>
                    <a:gd name="adj" fmla="val 50000"/>
                  </a:avLst>
                </a:prstGeom>
                <a:solidFill>
                  <a:srgbClr val="FFFFFF">
                    <a:alpha val="45882"/>
                  </a:srgbClr>
                </a:solidFill>
                <a:ln w="19050" algn="ctr">
                  <a:solidFill>
                    <a:srgbClr val="FFFFFF"/>
                  </a:solidFill>
                  <a:round/>
                  <a:headEnd/>
                  <a:tailEnd/>
                </a:ln>
              </p:spPr>
              <p:txBody>
                <a:bodyPr wrap="none" anchor="ctr"/>
                <a:lstStyle/>
                <a:p>
                  <a:pPr eaLnBrk="1" fontAlgn="auto" latinLnBrk="1" hangingPunct="1">
                    <a:spcBef>
                      <a:spcPts val="0"/>
                    </a:spcBef>
                    <a:spcAft>
                      <a:spcPts val="0"/>
                    </a:spcAft>
                    <a:defRPr/>
                  </a:pPr>
                  <a:endParaRPr kumimoji="1" lang="ko-KR" altLang="en-US" kern="0">
                    <a:solidFill>
                      <a:srgbClr val="000000"/>
                    </a:solidFill>
                    <a:effectLst>
                      <a:outerShdw blurRad="38100" dist="38100" dir="2700000" algn="tl">
                        <a:srgbClr val="000000">
                          <a:alpha val="43137"/>
                        </a:srgbClr>
                      </a:outerShdw>
                    </a:effectLst>
                    <a:latin typeface="Gulim" pitchFamily="34" charset="-127"/>
                    <a:ea typeface="Gulim" pitchFamily="34" charset="-127"/>
                  </a:endParaRPr>
                </a:p>
              </p:txBody>
            </p:sp>
          </p:grpSp>
        </p:grpSp>
        <p:sp>
          <p:nvSpPr>
            <p:cNvPr id="53" name="Line 188"/>
            <p:cNvSpPr>
              <a:spLocks noChangeShapeType="1"/>
            </p:cNvSpPr>
            <p:nvPr/>
          </p:nvSpPr>
          <p:spPr bwMode="auto">
            <a:xfrm flipH="1">
              <a:off x="1500750" y="5329770"/>
              <a:ext cx="1498482" cy="0"/>
            </a:xfrm>
            <a:prstGeom prst="line">
              <a:avLst/>
            </a:prstGeom>
            <a:noFill/>
            <a:ln w="31750" cap="rnd">
              <a:solidFill>
                <a:schemeClr val="bg1">
                  <a:lumMod val="50000"/>
                </a:schemeClr>
              </a:solidFill>
              <a:prstDash val="sysDot"/>
              <a:round/>
              <a:headEnd type="oval" w="med" len="med"/>
              <a:tailEnd/>
            </a:ln>
            <a:extLst>
              <a:ext uri="{909E8E84-426E-40DD-AFC4-6F175D3DCCD1}">
                <a14:hiddenFill xmlns:a14="http://schemas.microsoft.com/office/drawing/2010/main">
                  <a:noFill/>
                </a14:hiddenFill>
              </a:ext>
            </a:extLst>
          </p:spPr>
          <p:txBody>
            <a:bodyPr/>
            <a:lstStyle/>
            <a:p>
              <a:pPr latinLnBrk="1">
                <a:defRPr/>
              </a:pPr>
              <a:endParaRPr kumimoji="1" lang="zh-CN" altLang="en-US">
                <a:solidFill>
                  <a:srgbClr val="000000"/>
                </a:solidFill>
                <a:effectLst>
                  <a:outerShdw blurRad="38100" dist="38100" dir="2700000" algn="tl">
                    <a:srgbClr val="000000">
                      <a:alpha val="43137"/>
                    </a:srgbClr>
                  </a:outerShdw>
                </a:effectLst>
                <a:latin typeface="Gulim" pitchFamily="34" charset="-127"/>
                <a:ea typeface="Gulim" pitchFamily="34" charset="-127"/>
              </a:endParaRPr>
            </a:p>
          </p:txBody>
        </p:sp>
        <p:grpSp>
          <p:nvGrpSpPr>
            <p:cNvPr id="6197" name="组合 347"/>
            <p:cNvGrpSpPr>
              <a:grpSpLocks/>
            </p:cNvGrpSpPr>
            <p:nvPr/>
          </p:nvGrpSpPr>
          <p:grpSpPr bwMode="auto">
            <a:xfrm>
              <a:off x="1010252" y="5045328"/>
              <a:ext cx="634950" cy="637227"/>
              <a:chOff x="1071531" y="4776118"/>
              <a:chExt cx="903180" cy="906418"/>
            </a:xfrm>
          </p:grpSpPr>
          <p:sp>
            <p:nvSpPr>
              <p:cNvPr id="55" name="Oval 148"/>
              <p:cNvSpPr>
                <a:spLocks noChangeArrowheads="1"/>
              </p:cNvSpPr>
              <p:nvPr/>
            </p:nvSpPr>
            <p:spPr bwMode="auto">
              <a:xfrm>
                <a:off x="1071531" y="4776111"/>
                <a:ext cx="903180" cy="906415"/>
              </a:xfrm>
              <a:prstGeom prst="ellipse">
                <a:avLst/>
              </a:prstGeom>
              <a:gradFill flip="none" rotWithShape="1">
                <a:gsLst>
                  <a:gs pos="0">
                    <a:srgbClr val="A3D3FF"/>
                  </a:gs>
                  <a:gs pos="100000">
                    <a:srgbClr val="B9E9FF"/>
                  </a:gs>
                </a:gsLst>
                <a:lin ang="2700000" scaled="1"/>
                <a:tileRect/>
              </a:gradFill>
              <a:ln>
                <a:noFill/>
              </a:ln>
              <a:extLst>
                <a:ext uri="{91240B29-F687-4F45-9708-019B960494DF}">
                  <a14:hiddenLine xmlns:a14="http://schemas.microsoft.com/office/drawing/2010/main" w="19050" algn="ctr">
                    <a:solidFill>
                      <a:srgbClr val="000000"/>
                    </a:solidFill>
                    <a:round/>
                    <a:headEnd/>
                    <a:tailEnd/>
                  </a14:hiddenLine>
                </a:ext>
              </a:extLst>
            </p:spPr>
            <p:txBody>
              <a:bodyPr wrap="none" anchor="ctr"/>
              <a:lstStyle/>
              <a:p>
                <a:pPr algn="ctr" eaLnBrk="1" fontAlgn="auto" latinLnBrk="1" hangingPunct="1">
                  <a:spcBef>
                    <a:spcPts val="0"/>
                  </a:spcBef>
                  <a:spcAft>
                    <a:spcPts val="0"/>
                  </a:spcAft>
                  <a:defRPr/>
                </a:pPr>
                <a:endParaRPr kumimoji="1" lang="ko-KR" altLang="ko-KR" kern="0">
                  <a:solidFill>
                    <a:srgbClr val="FFFFFF"/>
                  </a:solidFill>
                  <a:effectLst>
                    <a:outerShdw blurRad="38100" dist="38100" dir="2700000" algn="tl">
                      <a:srgbClr val="000000">
                        <a:alpha val="43137"/>
                      </a:srgbClr>
                    </a:outerShdw>
                  </a:effectLst>
                  <a:latin typeface="Arial Black" pitchFamily="34" charset="0"/>
                  <a:ea typeface="Gulim" pitchFamily="34" charset="-127"/>
                </a:endParaRPr>
              </a:p>
            </p:txBody>
          </p:sp>
          <p:sp>
            <p:nvSpPr>
              <p:cNvPr id="56" name="Oval 151"/>
              <p:cNvSpPr>
                <a:spLocks noChangeArrowheads="1"/>
              </p:cNvSpPr>
              <p:nvPr/>
            </p:nvSpPr>
            <p:spPr bwMode="auto">
              <a:xfrm>
                <a:off x="1428287" y="4789673"/>
                <a:ext cx="241600" cy="241862"/>
              </a:xfrm>
              <a:prstGeom prst="ellipse">
                <a:avLst/>
              </a:prstGeom>
              <a:gradFill rotWithShape="1">
                <a:gsLst>
                  <a:gs pos="0">
                    <a:srgbClr val="FFFFFF">
                      <a:alpha val="50000"/>
                    </a:srgbClr>
                  </a:gs>
                  <a:gs pos="100000">
                    <a:srgbClr val="000000">
                      <a:alpha val="0"/>
                    </a:srgbClr>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pPr algn="ctr" eaLnBrk="1" fontAlgn="auto" latinLnBrk="1" hangingPunct="1">
                  <a:spcBef>
                    <a:spcPts val="0"/>
                  </a:spcBef>
                  <a:spcAft>
                    <a:spcPts val="0"/>
                  </a:spcAft>
                  <a:defRPr/>
                </a:pPr>
                <a:endParaRPr kumimoji="1" lang="ko-KR" altLang="ko-KR" kern="0">
                  <a:solidFill>
                    <a:srgbClr val="000000"/>
                  </a:solidFill>
                  <a:effectLst>
                    <a:outerShdw blurRad="38100" dist="38100" dir="2700000" algn="tl">
                      <a:srgbClr val="000000">
                        <a:alpha val="43137"/>
                      </a:srgbClr>
                    </a:outerShdw>
                  </a:effectLst>
                  <a:latin typeface="Gulim" pitchFamily="34" charset="-127"/>
                  <a:ea typeface="Gulim" pitchFamily="34" charset="-127"/>
                </a:endParaRPr>
              </a:p>
            </p:txBody>
          </p:sp>
        </p:grpSp>
      </p:grpSp>
      <p:grpSp>
        <p:nvGrpSpPr>
          <p:cNvPr id="6154" name="组合 313"/>
          <p:cNvGrpSpPr>
            <a:grpSpLocks/>
          </p:cNvGrpSpPr>
          <p:nvPr/>
        </p:nvGrpSpPr>
        <p:grpSpPr bwMode="auto">
          <a:xfrm>
            <a:off x="1328738" y="3655285"/>
            <a:ext cx="7407275" cy="668337"/>
            <a:chOff x="1252258" y="5045323"/>
            <a:chExt cx="7405967" cy="669007"/>
          </a:xfrm>
        </p:grpSpPr>
        <p:grpSp>
          <p:nvGrpSpPr>
            <p:cNvPr id="6188" name="组合 338"/>
            <p:cNvGrpSpPr>
              <a:grpSpLocks/>
            </p:cNvGrpSpPr>
            <p:nvPr/>
          </p:nvGrpSpPr>
          <p:grpSpPr bwMode="auto">
            <a:xfrm>
              <a:off x="2520950" y="5045323"/>
              <a:ext cx="6137275" cy="669007"/>
              <a:chOff x="2520950" y="4924673"/>
              <a:chExt cx="6137275" cy="789657"/>
            </a:xfrm>
          </p:grpSpPr>
          <p:sp>
            <p:nvSpPr>
              <p:cNvPr id="65" name="AutoShape 218"/>
              <p:cNvSpPr>
                <a:spLocks noChangeArrowheads="1"/>
              </p:cNvSpPr>
              <p:nvPr/>
            </p:nvSpPr>
            <p:spPr bwMode="auto">
              <a:xfrm>
                <a:off x="2720436" y="5393591"/>
                <a:ext cx="5807637" cy="320739"/>
              </a:xfrm>
              <a:prstGeom prst="roundRect">
                <a:avLst>
                  <a:gd name="adj" fmla="val 50000"/>
                </a:avLst>
              </a:prstGeom>
              <a:gradFill rotWithShape="1">
                <a:gsLst>
                  <a:gs pos="0">
                    <a:srgbClr val="000000">
                      <a:alpha val="50000"/>
                    </a:srgbClr>
                  </a:gs>
                  <a:gs pos="100000">
                    <a:srgbClr val="000000">
                      <a:gamma/>
                      <a:tint val="57647"/>
                      <a:invGamma/>
                      <a:alpha val="0"/>
                    </a:srgbClr>
                  </a:gs>
                </a:gsLst>
                <a:path path="shape">
                  <a:fillToRect l="50000" t="50000" r="50000" b="50000"/>
                </a:path>
              </a:gradFill>
              <a:ln w="9525" algn="ctr">
                <a:noFill/>
                <a:round/>
                <a:headEnd/>
                <a:tailEnd/>
              </a:ln>
              <a:effectLst/>
            </p:spPr>
            <p:txBody>
              <a:bodyPr wrap="none" anchor="ctr"/>
              <a:lstStyle/>
              <a:p>
                <a:pPr eaLnBrk="1" fontAlgn="auto" latinLnBrk="1" hangingPunct="1">
                  <a:spcBef>
                    <a:spcPts val="0"/>
                  </a:spcBef>
                  <a:spcAft>
                    <a:spcPts val="0"/>
                  </a:spcAft>
                  <a:defRPr/>
                </a:pPr>
                <a:endParaRPr kumimoji="1" lang="ko-KR" altLang="en-US" kern="0">
                  <a:solidFill>
                    <a:srgbClr val="000000"/>
                  </a:solidFill>
                  <a:effectLst>
                    <a:outerShdw blurRad="38100" dist="38100" dir="2700000" algn="tl">
                      <a:srgbClr val="000000">
                        <a:alpha val="43137"/>
                      </a:srgbClr>
                    </a:outerShdw>
                  </a:effectLst>
                  <a:latin typeface="Gulim" pitchFamily="34" charset="-127"/>
                  <a:ea typeface="Gulim" pitchFamily="34" charset="-127"/>
                </a:endParaRPr>
              </a:p>
            </p:txBody>
          </p:sp>
          <p:grpSp>
            <p:nvGrpSpPr>
              <p:cNvPr id="6192" name="组合 342"/>
              <p:cNvGrpSpPr>
                <a:grpSpLocks/>
              </p:cNvGrpSpPr>
              <p:nvPr/>
            </p:nvGrpSpPr>
            <p:grpSpPr bwMode="auto">
              <a:xfrm>
                <a:off x="2520950" y="4924673"/>
                <a:ext cx="6137275" cy="664245"/>
                <a:chOff x="2520950" y="4868193"/>
                <a:chExt cx="6137275" cy="720725"/>
              </a:xfrm>
            </p:grpSpPr>
            <p:sp>
              <p:nvSpPr>
                <p:cNvPr id="67" name="AutoShape 181"/>
                <p:cNvSpPr>
                  <a:spLocks noChangeArrowheads="1"/>
                </p:cNvSpPr>
                <p:nvPr/>
              </p:nvSpPr>
              <p:spPr bwMode="auto">
                <a:xfrm>
                  <a:off x="2517272" y="4868193"/>
                  <a:ext cx="6140953" cy="720446"/>
                </a:xfrm>
                <a:prstGeom prst="roundRect">
                  <a:avLst>
                    <a:gd name="adj" fmla="val 50000"/>
                  </a:avLst>
                </a:prstGeom>
                <a:solidFill>
                  <a:srgbClr val="D5EBFF"/>
                </a:solidFill>
                <a:ln w="19050" algn="ctr">
                  <a:solidFill>
                    <a:srgbClr val="FFFFFF"/>
                  </a:solidFill>
                  <a:round/>
                  <a:headEnd/>
                  <a:tailEnd/>
                </a:ln>
              </p:spPr>
              <p:txBody>
                <a:bodyPr wrap="none" anchor="ctr"/>
                <a:lstStyle/>
                <a:p>
                  <a:pPr eaLnBrk="1" fontAlgn="auto" latinLnBrk="1" hangingPunct="1">
                    <a:spcBef>
                      <a:spcPts val="0"/>
                    </a:spcBef>
                    <a:spcAft>
                      <a:spcPts val="0"/>
                    </a:spcAft>
                    <a:defRPr/>
                  </a:pPr>
                  <a:endParaRPr kumimoji="1" lang="ko-KR" altLang="en-US" kern="0">
                    <a:solidFill>
                      <a:srgbClr val="000000"/>
                    </a:solidFill>
                    <a:effectLst>
                      <a:outerShdw blurRad="38100" dist="38100" dir="2700000" algn="tl">
                        <a:srgbClr val="000000">
                          <a:alpha val="43137"/>
                        </a:srgbClr>
                      </a:outerShdw>
                    </a:effectLst>
                    <a:latin typeface="Gulim" pitchFamily="34" charset="-127"/>
                    <a:ea typeface="Gulim" pitchFamily="34" charset="-127"/>
                  </a:endParaRPr>
                </a:p>
              </p:txBody>
            </p:sp>
            <p:sp>
              <p:nvSpPr>
                <p:cNvPr id="68" name="AutoShape 202"/>
                <p:cNvSpPr>
                  <a:spLocks noChangeArrowheads="1"/>
                </p:cNvSpPr>
                <p:nvPr/>
              </p:nvSpPr>
              <p:spPr bwMode="auto">
                <a:xfrm>
                  <a:off x="2761703" y="4984196"/>
                  <a:ext cx="5690183" cy="490473"/>
                </a:xfrm>
                <a:prstGeom prst="roundRect">
                  <a:avLst>
                    <a:gd name="adj" fmla="val 50000"/>
                  </a:avLst>
                </a:prstGeom>
                <a:solidFill>
                  <a:srgbClr val="FFFFFF">
                    <a:alpha val="45882"/>
                  </a:srgbClr>
                </a:solidFill>
                <a:ln w="19050" algn="ctr">
                  <a:solidFill>
                    <a:srgbClr val="FFFFFF"/>
                  </a:solidFill>
                  <a:round/>
                  <a:headEnd/>
                  <a:tailEnd/>
                </a:ln>
              </p:spPr>
              <p:txBody>
                <a:bodyPr wrap="none" anchor="ctr"/>
                <a:lstStyle/>
                <a:p>
                  <a:pPr eaLnBrk="1" fontAlgn="auto" latinLnBrk="1" hangingPunct="1">
                    <a:spcBef>
                      <a:spcPts val="0"/>
                    </a:spcBef>
                    <a:spcAft>
                      <a:spcPts val="0"/>
                    </a:spcAft>
                    <a:defRPr/>
                  </a:pPr>
                  <a:endParaRPr kumimoji="1" lang="ko-KR" altLang="en-US" kern="0">
                    <a:solidFill>
                      <a:srgbClr val="000000"/>
                    </a:solidFill>
                    <a:effectLst>
                      <a:outerShdw blurRad="38100" dist="38100" dir="2700000" algn="tl">
                        <a:srgbClr val="000000">
                          <a:alpha val="43137"/>
                        </a:srgbClr>
                      </a:outerShdw>
                    </a:effectLst>
                    <a:latin typeface="Gulim" pitchFamily="34" charset="-127"/>
                    <a:ea typeface="Gulim" pitchFamily="34" charset="-127"/>
                  </a:endParaRPr>
                </a:p>
              </p:txBody>
            </p:sp>
          </p:grpSp>
        </p:grpSp>
        <p:sp>
          <p:nvSpPr>
            <p:cNvPr id="63" name="Line 188"/>
            <p:cNvSpPr>
              <a:spLocks noChangeShapeType="1"/>
            </p:cNvSpPr>
            <p:nvPr/>
          </p:nvSpPr>
          <p:spPr bwMode="auto">
            <a:xfrm flipH="1">
              <a:off x="1499864" y="5329770"/>
              <a:ext cx="1498335" cy="0"/>
            </a:xfrm>
            <a:prstGeom prst="line">
              <a:avLst/>
            </a:prstGeom>
            <a:noFill/>
            <a:ln w="31750" cap="rnd">
              <a:solidFill>
                <a:schemeClr val="bg1">
                  <a:lumMod val="50000"/>
                </a:schemeClr>
              </a:solidFill>
              <a:prstDash val="sysDot"/>
              <a:round/>
              <a:headEnd type="oval" w="med" len="med"/>
              <a:tailEnd/>
            </a:ln>
            <a:extLst>
              <a:ext uri="{909E8E84-426E-40DD-AFC4-6F175D3DCCD1}">
                <a14:hiddenFill xmlns:a14="http://schemas.microsoft.com/office/drawing/2010/main">
                  <a:noFill/>
                </a14:hiddenFill>
              </a:ext>
            </a:extLst>
          </p:spPr>
          <p:txBody>
            <a:bodyPr/>
            <a:lstStyle/>
            <a:p>
              <a:pPr latinLnBrk="1">
                <a:defRPr/>
              </a:pPr>
              <a:endParaRPr kumimoji="1" lang="zh-CN" altLang="en-US">
                <a:solidFill>
                  <a:srgbClr val="000000"/>
                </a:solidFill>
                <a:effectLst>
                  <a:outerShdw blurRad="38100" dist="38100" dir="2700000" algn="tl">
                    <a:srgbClr val="000000">
                      <a:alpha val="43137"/>
                    </a:srgbClr>
                  </a:outerShdw>
                </a:effectLst>
                <a:latin typeface="Gulim" pitchFamily="34" charset="-127"/>
                <a:ea typeface="Gulim" pitchFamily="34" charset="-127"/>
              </a:endParaRPr>
            </a:p>
          </p:txBody>
        </p:sp>
        <p:sp>
          <p:nvSpPr>
            <p:cNvPr id="64" name="Oval 151"/>
            <p:cNvSpPr>
              <a:spLocks noChangeArrowheads="1"/>
            </p:cNvSpPr>
            <p:nvPr/>
          </p:nvSpPr>
          <p:spPr bwMode="auto">
            <a:xfrm>
              <a:off x="1252258" y="5064392"/>
              <a:ext cx="169832" cy="170032"/>
            </a:xfrm>
            <a:prstGeom prst="ellipse">
              <a:avLst/>
            </a:prstGeom>
            <a:gradFill rotWithShape="1">
              <a:gsLst>
                <a:gs pos="0">
                  <a:srgbClr val="FFFFFF">
                    <a:alpha val="50000"/>
                  </a:srgbClr>
                </a:gs>
                <a:gs pos="100000">
                  <a:srgbClr val="000000">
                    <a:alpha val="0"/>
                  </a:srgbClr>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pPr algn="ctr" eaLnBrk="1" fontAlgn="auto" latinLnBrk="1" hangingPunct="1">
                <a:spcBef>
                  <a:spcPts val="0"/>
                </a:spcBef>
                <a:spcAft>
                  <a:spcPts val="0"/>
                </a:spcAft>
                <a:defRPr/>
              </a:pPr>
              <a:endParaRPr kumimoji="1" lang="ko-KR" altLang="ko-KR" kern="0">
                <a:solidFill>
                  <a:srgbClr val="000000"/>
                </a:solidFill>
                <a:effectLst>
                  <a:outerShdw blurRad="38100" dist="38100" dir="2700000" algn="tl">
                    <a:srgbClr val="000000">
                      <a:alpha val="43137"/>
                    </a:srgbClr>
                  </a:outerShdw>
                </a:effectLst>
                <a:latin typeface="Gulim" pitchFamily="34" charset="-127"/>
                <a:ea typeface="Gulim" pitchFamily="34" charset="-127"/>
              </a:endParaRPr>
            </a:p>
          </p:txBody>
        </p:sp>
      </p:grpSp>
      <p:grpSp>
        <p:nvGrpSpPr>
          <p:cNvPr id="6156" name="组合 315"/>
          <p:cNvGrpSpPr>
            <a:grpSpLocks/>
          </p:cNvGrpSpPr>
          <p:nvPr/>
        </p:nvGrpSpPr>
        <p:grpSpPr bwMode="auto">
          <a:xfrm>
            <a:off x="1112838" y="3633060"/>
            <a:ext cx="635000" cy="638175"/>
            <a:chOff x="1190461" y="2772022"/>
            <a:chExt cx="635025" cy="637257"/>
          </a:xfrm>
        </p:grpSpPr>
        <p:sp>
          <p:nvSpPr>
            <p:cNvPr id="78" name="Oval 148"/>
            <p:cNvSpPr>
              <a:spLocks noChangeArrowheads="1"/>
            </p:cNvSpPr>
            <p:nvPr/>
          </p:nvSpPr>
          <p:spPr bwMode="auto">
            <a:xfrm>
              <a:off x="1190461" y="2772022"/>
              <a:ext cx="635025" cy="637257"/>
            </a:xfrm>
            <a:prstGeom prst="ellipse">
              <a:avLst/>
            </a:prstGeom>
            <a:gradFill flip="none" rotWithShape="1">
              <a:gsLst>
                <a:gs pos="0">
                  <a:srgbClr val="A3D3FF"/>
                </a:gs>
                <a:gs pos="100000">
                  <a:srgbClr val="B9E9FF"/>
                </a:gs>
              </a:gsLst>
              <a:lin ang="2700000" scaled="1"/>
              <a:tileRect/>
            </a:gradFill>
            <a:ln>
              <a:noFill/>
            </a:ln>
            <a:extLst>
              <a:ext uri="{91240B29-F687-4F45-9708-019B960494DF}">
                <a14:hiddenLine xmlns:a14="http://schemas.microsoft.com/office/drawing/2010/main" w="19050" algn="ctr">
                  <a:solidFill>
                    <a:srgbClr val="000000"/>
                  </a:solidFill>
                  <a:round/>
                  <a:headEnd/>
                  <a:tailEnd/>
                </a14:hiddenLine>
              </a:ext>
            </a:extLst>
          </p:spPr>
          <p:txBody>
            <a:bodyPr wrap="none" anchor="ctr"/>
            <a:lstStyle/>
            <a:p>
              <a:pPr algn="ctr" eaLnBrk="1" fontAlgn="auto" latinLnBrk="1" hangingPunct="1">
                <a:spcBef>
                  <a:spcPts val="0"/>
                </a:spcBef>
                <a:spcAft>
                  <a:spcPts val="0"/>
                </a:spcAft>
                <a:defRPr/>
              </a:pPr>
              <a:endParaRPr kumimoji="1" lang="ko-KR" altLang="ko-KR" kern="0">
                <a:solidFill>
                  <a:srgbClr val="FFFFFF"/>
                </a:solidFill>
                <a:effectLst>
                  <a:outerShdw blurRad="38100" dist="38100" dir="2700000" algn="tl">
                    <a:srgbClr val="000000">
                      <a:alpha val="43137"/>
                    </a:srgbClr>
                  </a:outerShdw>
                </a:effectLst>
                <a:latin typeface="Arial Black" pitchFamily="34" charset="0"/>
                <a:ea typeface="Gulim" pitchFamily="34" charset="-127"/>
              </a:endParaRPr>
            </a:p>
          </p:txBody>
        </p:sp>
        <p:sp>
          <p:nvSpPr>
            <p:cNvPr id="79" name="Oval 151"/>
            <p:cNvSpPr>
              <a:spLocks noChangeArrowheads="1"/>
            </p:cNvSpPr>
            <p:nvPr/>
          </p:nvSpPr>
          <p:spPr bwMode="auto">
            <a:xfrm>
              <a:off x="1412720" y="2791045"/>
              <a:ext cx="169869" cy="169618"/>
            </a:xfrm>
            <a:prstGeom prst="ellipse">
              <a:avLst/>
            </a:prstGeom>
            <a:gradFill rotWithShape="1">
              <a:gsLst>
                <a:gs pos="0">
                  <a:srgbClr val="FFFFFF">
                    <a:alpha val="50000"/>
                  </a:srgbClr>
                </a:gs>
                <a:gs pos="100000">
                  <a:srgbClr val="000000">
                    <a:alpha val="0"/>
                  </a:srgbClr>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pPr algn="ctr" eaLnBrk="1" fontAlgn="auto" latinLnBrk="1" hangingPunct="1">
                <a:spcBef>
                  <a:spcPts val="0"/>
                </a:spcBef>
                <a:spcAft>
                  <a:spcPts val="0"/>
                </a:spcAft>
                <a:defRPr/>
              </a:pPr>
              <a:endParaRPr kumimoji="1" lang="ko-KR" altLang="ko-KR" kern="0">
                <a:solidFill>
                  <a:srgbClr val="000000"/>
                </a:solidFill>
                <a:effectLst>
                  <a:outerShdw blurRad="38100" dist="38100" dir="2700000" algn="tl">
                    <a:srgbClr val="000000">
                      <a:alpha val="43137"/>
                    </a:srgbClr>
                  </a:outerShdw>
                </a:effectLst>
                <a:latin typeface="Gulim" pitchFamily="34" charset="-127"/>
                <a:ea typeface="Gulim" pitchFamily="34" charset="-127"/>
              </a:endParaRPr>
            </a:p>
          </p:txBody>
        </p:sp>
      </p:grpSp>
      <p:sp>
        <p:nvSpPr>
          <p:cNvPr id="6158" name="TextBox 317"/>
          <p:cNvSpPr txBox="1">
            <a:spLocks noChangeArrowheads="1"/>
          </p:cNvSpPr>
          <p:nvPr/>
        </p:nvSpPr>
        <p:spPr bwMode="auto">
          <a:xfrm>
            <a:off x="1024255" y="2917097"/>
            <a:ext cx="7921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lang="en-US" altLang="zh-CN" sz="1600" dirty="0"/>
              <a:t>4.2.1</a:t>
            </a:r>
            <a:endParaRPr lang="zh-CN" altLang="en-US" sz="1600" dirty="0"/>
          </a:p>
        </p:txBody>
      </p:sp>
      <p:sp>
        <p:nvSpPr>
          <p:cNvPr id="6160" name="TextBox 320"/>
          <p:cNvSpPr txBox="1">
            <a:spLocks noChangeArrowheads="1"/>
          </p:cNvSpPr>
          <p:nvPr/>
        </p:nvSpPr>
        <p:spPr bwMode="auto">
          <a:xfrm>
            <a:off x="3213100" y="2901222"/>
            <a:ext cx="4699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r>
              <a:rPr lang="en-US" altLang="zh-CN" dirty="0">
                <a:latin typeface="微软雅黑" pitchFamily="34" charset="-122"/>
                <a:ea typeface="微软雅黑" pitchFamily="34" charset="-122"/>
              </a:rPr>
              <a:t>MapReduce</a:t>
            </a:r>
            <a:r>
              <a:rPr lang="zh-CN" altLang="en-US" dirty="0">
                <a:latin typeface="微软雅黑" pitchFamily="34" charset="-122"/>
                <a:ea typeface="微软雅黑" pitchFamily="34" charset="-122"/>
              </a:rPr>
              <a:t>工作过程</a:t>
            </a:r>
          </a:p>
        </p:txBody>
      </p:sp>
      <p:sp>
        <p:nvSpPr>
          <p:cNvPr id="6161" name="TextBox 321"/>
          <p:cNvSpPr txBox="1">
            <a:spLocks noChangeArrowheads="1"/>
          </p:cNvSpPr>
          <p:nvPr/>
        </p:nvSpPr>
        <p:spPr bwMode="auto">
          <a:xfrm>
            <a:off x="3213100" y="3756885"/>
            <a:ext cx="44831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r>
              <a:rPr lang="en-US" altLang="zh-CN" dirty="0">
                <a:latin typeface="微软雅黑" pitchFamily="34" charset="-122"/>
                <a:ea typeface="微软雅黑" pitchFamily="34" charset="-122"/>
              </a:rPr>
              <a:t>MapTask</a:t>
            </a:r>
            <a:r>
              <a:rPr lang="zh-CN" altLang="en-US" dirty="0">
                <a:latin typeface="微软雅黑" pitchFamily="34" charset="-122"/>
                <a:ea typeface="微软雅黑" pitchFamily="34" charset="-122"/>
              </a:rPr>
              <a:t>工作原理</a:t>
            </a:r>
          </a:p>
        </p:txBody>
      </p:sp>
      <p:sp>
        <p:nvSpPr>
          <p:cNvPr id="6163" name="TextBox 317"/>
          <p:cNvSpPr txBox="1">
            <a:spLocks noChangeArrowheads="1"/>
          </p:cNvSpPr>
          <p:nvPr/>
        </p:nvSpPr>
        <p:spPr bwMode="auto">
          <a:xfrm>
            <a:off x="1027113" y="3755297"/>
            <a:ext cx="79216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lang="en-US" altLang="zh-CN" sz="1600" dirty="0"/>
              <a:t>4.2.2</a:t>
            </a:r>
            <a:endParaRPr lang="zh-CN" altLang="en-US" sz="1600" dirty="0"/>
          </a:p>
        </p:txBody>
      </p:sp>
      <p:grpSp>
        <p:nvGrpSpPr>
          <p:cNvPr id="32" name="组合 314"/>
          <p:cNvGrpSpPr>
            <a:grpSpLocks/>
          </p:cNvGrpSpPr>
          <p:nvPr/>
        </p:nvGrpSpPr>
        <p:grpSpPr bwMode="auto">
          <a:xfrm>
            <a:off x="1328738" y="4463957"/>
            <a:ext cx="7407275" cy="668338"/>
            <a:chOff x="1252258" y="5045323"/>
            <a:chExt cx="7405967" cy="669007"/>
          </a:xfrm>
        </p:grpSpPr>
        <p:grpSp>
          <p:nvGrpSpPr>
            <p:cNvPr id="33" name="组合 331"/>
            <p:cNvGrpSpPr>
              <a:grpSpLocks/>
            </p:cNvGrpSpPr>
            <p:nvPr/>
          </p:nvGrpSpPr>
          <p:grpSpPr bwMode="auto">
            <a:xfrm>
              <a:off x="2520950" y="5045323"/>
              <a:ext cx="6137275" cy="669007"/>
              <a:chOff x="2520950" y="4924673"/>
              <a:chExt cx="6137275" cy="789657"/>
            </a:xfrm>
          </p:grpSpPr>
          <p:sp>
            <p:nvSpPr>
              <p:cNvPr id="36" name="AutoShape 218"/>
              <p:cNvSpPr>
                <a:spLocks noChangeArrowheads="1"/>
              </p:cNvSpPr>
              <p:nvPr/>
            </p:nvSpPr>
            <p:spPr bwMode="auto">
              <a:xfrm>
                <a:off x="2720436" y="5393590"/>
                <a:ext cx="5807637" cy="320740"/>
              </a:xfrm>
              <a:prstGeom prst="roundRect">
                <a:avLst>
                  <a:gd name="adj" fmla="val 50000"/>
                </a:avLst>
              </a:prstGeom>
              <a:gradFill rotWithShape="1">
                <a:gsLst>
                  <a:gs pos="0">
                    <a:srgbClr val="000000">
                      <a:alpha val="50000"/>
                    </a:srgbClr>
                  </a:gs>
                  <a:gs pos="100000">
                    <a:srgbClr val="000000">
                      <a:gamma/>
                      <a:tint val="57647"/>
                      <a:invGamma/>
                      <a:alpha val="0"/>
                    </a:srgbClr>
                  </a:gs>
                </a:gsLst>
                <a:path path="shape">
                  <a:fillToRect l="50000" t="50000" r="50000" b="50000"/>
                </a:path>
              </a:gradFill>
              <a:ln w="9525" algn="ctr">
                <a:noFill/>
                <a:round/>
                <a:headEnd/>
                <a:tailEnd/>
              </a:ln>
              <a:effectLst/>
            </p:spPr>
            <p:txBody>
              <a:bodyPr wrap="none" anchor="ctr"/>
              <a:lstStyle/>
              <a:p>
                <a:pPr eaLnBrk="1" fontAlgn="auto" latinLnBrk="1" hangingPunct="1">
                  <a:spcBef>
                    <a:spcPts val="0"/>
                  </a:spcBef>
                  <a:spcAft>
                    <a:spcPts val="0"/>
                  </a:spcAft>
                  <a:defRPr/>
                </a:pPr>
                <a:endParaRPr kumimoji="1" lang="ko-KR" altLang="en-US" kern="0">
                  <a:solidFill>
                    <a:srgbClr val="000000"/>
                  </a:solidFill>
                  <a:effectLst>
                    <a:outerShdw blurRad="38100" dist="38100" dir="2700000" algn="tl">
                      <a:srgbClr val="000000">
                        <a:alpha val="43137"/>
                      </a:srgbClr>
                    </a:outerShdw>
                  </a:effectLst>
                  <a:latin typeface="Gulim" pitchFamily="34" charset="-127"/>
                  <a:ea typeface="Gulim" pitchFamily="34" charset="-127"/>
                </a:endParaRPr>
              </a:p>
            </p:txBody>
          </p:sp>
          <p:grpSp>
            <p:nvGrpSpPr>
              <p:cNvPr id="37" name="组合 335"/>
              <p:cNvGrpSpPr>
                <a:grpSpLocks/>
              </p:cNvGrpSpPr>
              <p:nvPr/>
            </p:nvGrpSpPr>
            <p:grpSpPr bwMode="auto">
              <a:xfrm>
                <a:off x="2520950" y="4924673"/>
                <a:ext cx="6137275" cy="664245"/>
                <a:chOff x="2520950" y="4868193"/>
                <a:chExt cx="6137275" cy="720725"/>
              </a:xfrm>
            </p:grpSpPr>
            <p:sp>
              <p:nvSpPr>
                <p:cNvPr id="38" name="AutoShape 181"/>
                <p:cNvSpPr>
                  <a:spLocks noChangeArrowheads="1"/>
                </p:cNvSpPr>
                <p:nvPr/>
              </p:nvSpPr>
              <p:spPr bwMode="auto">
                <a:xfrm>
                  <a:off x="2517272" y="4868193"/>
                  <a:ext cx="6140953" cy="720444"/>
                </a:xfrm>
                <a:prstGeom prst="roundRect">
                  <a:avLst>
                    <a:gd name="adj" fmla="val 50000"/>
                  </a:avLst>
                </a:prstGeom>
                <a:solidFill>
                  <a:srgbClr val="D5F4FF"/>
                </a:solidFill>
                <a:ln w="19050" algn="ctr">
                  <a:solidFill>
                    <a:srgbClr val="FFFFFF"/>
                  </a:solidFill>
                  <a:round/>
                  <a:headEnd/>
                  <a:tailEnd/>
                </a:ln>
              </p:spPr>
              <p:txBody>
                <a:bodyPr wrap="none" anchor="ctr"/>
                <a:lstStyle/>
                <a:p>
                  <a:pPr eaLnBrk="1" fontAlgn="auto" latinLnBrk="1" hangingPunct="1">
                    <a:spcBef>
                      <a:spcPts val="0"/>
                    </a:spcBef>
                    <a:spcAft>
                      <a:spcPts val="0"/>
                    </a:spcAft>
                    <a:defRPr/>
                  </a:pPr>
                  <a:endParaRPr kumimoji="1" lang="ko-KR" altLang="en-US" kern="0">
                    <a:solidFill>
                      <a:srgbClr val="000000"/>
                    </a:solidFill>
                    <a:effectLst>
                      <a:outerShdw blurRad="38100" dist="38100" dir="2700000" algn="tl">
                        <a:srgbClr val="000000">
                          <a:alpha val="43137"/>
                        </a:srgbClr>
                      </a:outerShdw>
                    </a:effectLst>
                    <a:latin typeface="Gulim" pitchFamily="34" charset="-127"/>
                    <a:ea typeface="Gulim" pitchFamily="34" charset="-127"/>
                  </a:endParaRPr>
                </a:p>
              </p:txBody>
            </p:sp>
            <p:sp>
              <p:nvSpPr>
                <p:cNvPr id="39" name="AutoShape 202"/>
                <p:cNvSpPr>
                  <a:spLocks noChangeArrowheads="1"/>
                </p:cNvSpPr>
                <p:nvPr/>
              </p:nvSpPr>
              <p:spPr bwMode="auto">
                <a:xfrm>
                  <a:off x="2761703" y="4984197"/>
                  <a:ext cx="5690183" cy="490471"/>
                </a:xfrm>
                <a:prstGeom prst="roundRect">
                  <a:avLst>
                    <a:gd name="adj" fmla="val 50000"/>
                  </a:avLst>
                </a:prstGeom>
                <a:solidFill>
                  <a:srgbClr val="FFFFFF">
                    <a:alpha val="45882"/>
                  </a:srgbClr>
                </a:solidFill>
                <a:ln w="19050" algn="ctr">
                  <a:solidFill>
                    <a:srgbClr val="FFFFFF"/>
                  </a:solidFill>
                  <a:round/>
                  <a:headEnd/>
                  <a:tailEnd/>
                </a:ln>
              </p:spPr>
              <p:txBody>
                <a:bodyPr wrap="none" anchor="ctr"/>
                <a:lstStyle/>
                <a:p>
                  <a:pPr eaLnBrk="1" fontAlgn="auto" latinLnBrk="1" hangingPunct="1">
                    <a:spcBef>
                      <a:spcPts val="0"/>
                    </a:spcBef>
                    <a:spcAft>
                      <a:spcPts val="0"/>
                    </a:spcAft>
                    <a:defRPr/>
                  </a:pPr>
                  <a:endParaRPr kumimoji="1" lang="ko-KR" altLang="en-US" kern="0">
                    <a:solidFill>
                      <a:srgbClr val="000000"/>
                    </a:solidFill>
                    <a:effectLst>
                      <a:outerShdw blurRad="38100" dist="38100" dir="2700000" algn="tl">
                        <a:srgbClr val="000000">
                          <a:alpha val="43137"/>
                        </a:srgbClr>
                      </a:outerShdw>
                    </a:effectLst>
                    <a:latin typeface="Gulim" pitchFamily="34" charset="-127"/>
                    <a:ea typeface="Gulim" pitchFamily="34" charset="-127"/>
                  </a:endParaRPr>
                </a:p>
              </p:txBody>
            </p:sp>
          </p:grpSp>
        </p:grpSp>
        <p:sp>
          <p:nvSpPr>
            <p:cNvPr id="34" name="Line 188"/>
            <p:cNvSpPr>
              <a:spLocks noChangeShapeType="1"/>
            </p:cNvSpPr>
            <p:nvPr/>
          </p:nvSpPr>
          <p:spPr bwMode="auto">
            <a:xfrm flipH="1">
              <a:off x="1499864" y="5329770"/>
              <a:ext cx="1498335" cy="0"/>
            </a:xfrm>
            <a:prstGeom prst="line">
              <a:avLst/>
            </a:prstGeom>
            <a:noFill/>
            <a:ln w="31750" cap="rnd">
              <a:solidFill>
                <a:schemeClr val="bg1">
                  <a:lumMod val="50000"/>
                </a:schemeClr>
              </a:solidFill>
              <a:prstDash val="sysDot"/>
              <a:round/>
              <a:headEnd type="oval" w="med" len="med"/>
              <a:tailEnd/>
            </a:ln>
            <a:extLst>
              <a:ext uri="{909E8E84-426E-40DD-AFC4-6F175D3DCCD1}">
                <a14:hiddenFill xmlns:a14="http://schemas.microsoft.com/office/drawing/2010/main">
                  <a:noFill/>
                </a14:hiddenFill>
              </a:ext>
            </a:extLst>
          </p:spPr>
          <p:txBody>
            <a:bodyPr/>
            <a:lstStyle/>
            <a:p>
              <a:pPr latinLnBrk="1">
                <a:defRPr/>
              </a:pPr>
              <a:endParaRPr kumimoji="1" lang="zh-CN" altLang="en-US">
                <a:solidFill>
                  <a:srgbClr val="000000"/>
                </a:solidFill>
                <a:effectLst>
                  <a:outerShdw blurRad="38100" dist="38100" dir="2700000" algn="tl">
                    <a:srgbClr val="000000">
                      <a:alpha val="43137"/>
                    </a:srgbClr>
                  </a:outerShdw>
                </a:effectLst>
                <a:latin typeface="Gulim" pitchFamily="34" charset="-127"/>
                <a:ea typeface="Gulim" pitchFamily="34" charset="-127"/>
              </a:endParaRPr>
            </a:p>
          </p:txBody>
        </p:sp>
        <p:sp>
          <p:nvSpPr>
            <p:cNvPr id="35" name="Oval 151"/>
            <p:cNvSpPr>
              <a:spLocks noChangeArrowheads="1"/>
            </p:cNvSpPr>
            <p:nvPr/>
          </p:nvSpPr>
          <p:spPr bwMode="auto">
            <a:xfrm>
              <a:off x="1252258" y="5064392"/>
              <a:ext cx="169832" cy="170033"/>
            </a:xfrm>
            <a:prstGeom prst="ellipse">
              <a:avLst/>
            </a:prstGeom>
            <a:gradFill rotWithShape="1">
              <a:gsLst>
                <a:gs pos="0">
                  <a:srgbClr val="FFFFFF">
                    <a:alpha val="50000"/>
                  </a:srgbClr>
                </a:gs>
                <a:gs pos="100000">
                  <a:srgbClr val="000000">
                    <a:alpha val="0"/>
                  </a:srgbClr>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pPr algn="ctr" eaLnBrk="1" fontAlgn="auto" latinLnBrk="1" hangingPunct="1">
                <a:spcBef>
                  <a:spcPts val="0"/>
                </a:spcBef>
                <a:spcAft>
                  <a:spcPts val="0"/>
                </a:spcAft>
                <a:defRPr/>
              </a:pPr>
              <a:endParaRPr kumimoji="1" lang="ko-KR" altLang="ko-KR" kern="0">
                <a:solidFill>
                  <a:srgbClr val="000000"/>
                </a:solidFill>
                <a:effectLst>
                  <a:outerShdw blurRad="38100" dist="38100" dir="2700000" algn="tl">
                    <a:srgbClr val="000000">
                      <a:alpha val="43137"/>
                    </a:srgbClr>
                  </a:outerShdw>
                </a:effectLst>
                <a:latin typeface="Gulim" pitchFamily="34" charset="-127"/>
                <a:ea typeface="Gulim" pitchFamily="34" charset="-127"/>
              </a:endParaRPr>
            </a:p>
          </p:txBody>
        </p:sp>
      </p:grpSp>
      <p:grpSp>
        <p:nvGrpSpPr>
          <p:cNvPr id="40" name="组合 316"/>
          <p:cNvGrpSpPr>
            <a:grpSpLocks/>
          </p:cNvGrpSpPr>
          <p:nvPr/>
        </p:nvGrpSpPr>
        <p:grpSpPr bwMode="auto">
          <a:xfrm>
            <a:off x="1112838" y="4436970"/>
            <a:ext cx="635000" cy="636587"/>
            <a:chOff x="1190461" y="2772022"/>
            <a:chExt cx="635025" cy="637257"/>
          </a:xfrm>
        </p:grpSpPr>
        <p:sp>
          <p:nvSpPr>
            <p:cNvPr id="41" name="Oval 148"/>
            <p:cNvSpPr>
              <a:spLocks noChangeArrowheads="1"/>
            </p:cNvSpPr>
            <p:nvPr/>
          </p:nvSpPr>
          <p:spPr bwMode="auto">
            <a:xfrm>
              <a:off x="1190461" y="2772022"/>
              <a:ext cx="635025" cy="637257"/>
            </a:xfrm>
            <a:prstGeom prst="ellipse">
              <a:avLst/>
            </a:prstGeom>
            <a:gradFill flip="none" rotWithShape="1">
              <a:gsLst>
                <a:gs pos="0">
                  <a:srgbClr val="A3D3FF"/>
                </a:gs>
                <a:gs pos="100000">
                  <a:srgbClr val="B9E9FF"/>
                </a:gs>
              </a:gsLst>
              <a:lin ang="2700000" scaled="1"/>
              <a:tileRect/>
            </a:gradFill>
            <a:ln>
              <a:noFill/>
            </a:ln>
            <a:extLst>
              <a:ext uri="{91240B29-F687-4F45-9708-019B960494DF}">
                <a14:hiddenLine xmlns:a14="http://schemas.microsoft.com/office/drawing/2010/main" w="19050" algn="ctr">
                  <a:solidFill>
                    <a:srgbClr val="000000"/>
                  </a:solidFill>
                  <a:round/>
                  <a:headEnd/>
                  <a:tailEnd/>
                </a14:hiddenLine>
              </a:ext>
            </a:extLst>
          </p:spPr>
          <p:txBody>
            <a:bodyPr wrap="none" anchor="ctr"/>
            <a:lstStyle/>
            <a:p>
              <a:pPr algn="ctr" eaLnBrk="1" fontAlgn="auto" latinLnBrk="1" hangingPunct="1">
                <a:spcBef>
                  <a:spcPts val="0"/>
                </a:spcBef>
                <a:spcAft>
                  <a:spcPts val="0"/>
                </a:spcAft>
                <a:defRPr/>
              </a:pPr>
              <a:endParaRPr kumimoji="1" lang="ko-KR" altLang="ko-KR" kern="0">
                <a:solidFill>
                  <a:srgbClr val="FFFFFF"/>
                </a:solidFill>
                <a:effectLst>
                  <a:outerShdw blurRad="38100" dist="38100" dir="2700000" algn="tl">
                    <a:srgbClr val="000000">
                      <a:alpha val="43137"/>
                    </a:srgbClr>
                  </a:outerShdw>
                </a:effectLst>
                <a:latin typeface="Arial Black" pitchFamily="34" charset="0"/>
                <a:ea typeface="Gulim" pitchFamily="34" charset="-127"/>
              </a:endParaRPr>
            </a:p>
          </p:txBody>
        </p:sp>
        <p:sp>
          <p:nvSpPr>
            <p:cNvPr id="42" name="Oval 151"/>
            <p:cNvSpPr>
              <a:spLocks noChangeArrowheads="1"/>
            </p:cNvSpPr>
            <p:nvPr/>
          </p:nvSpPr>
          <p:spPr bwMode="auto">
            <a:xfrm>
              <a:off x="1412720" y="2791092"/>
              <a:ext cx="169869" cy="170041"/>
            </a:xfrm>
            <a:prstGeom prst="ellipse">
              <a:avLst/>
            </a:prstGeom>
            <a:gradFill rotWithShape="1">
              <a:gsLst>
                <a:gs pos="0">
                  <a:srgbClr val="FFFFFF">
                    <a:alpha val="50000"/>
                  </a:srgbClr>
                </a:gs>
                <a:gs pos="100000">
                  <a:srgbClr val="000000">
                    <a:alpha val="0"/>
                  </a:srgbClr>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pPr algn="ctr" eaLnBrk="1" fontAlgn="auto" latinLnBrk="1" hangingPunct="1">
                <a:spcBef>
                  <a:spcPts val="0"/>
                </a:spcBef>
                <a:spcAft>
                  <a:spcPts val="0"/>
                </a:spcAft>
                <a:defRPr/>
              </a:pPr>
              <a:endParaRPr kumimoji="1" lang="ko-KR" altLang="ko-KR" kern="0">
                <a:solidFill>
                  <a:srgbClr val="000000"/>
                </a:solidFill>
                <a:effectLst>
                  <a:outerShdw blurRad="38100" dist="38100" dir="2700000" algn="tl">
                    <a:srgbClr val="000000">
                      <a:alpha val="43137"/>
                    </a:srgbClr>
                  </a:outerShdw>
                </a:effectLst>
                <a:latin typeface="Gulim" pitchFamily="34" charset="-127"/>
                <a:ea typeface="Gulim" pitchFamily="34" charset="-127"/>
              </a:endParaRPr>
            </a:p>
          </p:txBody>
        </p:sp>
      </p:grpSp>
      <p:sp>
        <p:nvSpPr>
          <p:cNvPr id="43" name="TextBox 317"/>
          <p:cNvSpPr txBox="1">
            <a:spLocks noChangeArrowheads="1"/>
          </p:cNvSpPr>
          <p:nvPr/>
        </p:nvSpPr>
        <p:spPr bwMode="auto">
          <a:xfrm>
            <a:off x="1040448" y="4565875"/>
            <a:ext cx="79216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lang="en-US" altLang="zh-CN" sz="1600" dirty="0"/>
              <a:t>4.2.3</a:t>
            </a:r>
            <a:endParaRPr lang="zh-CN" altLang="en-US" sz="1600" dirty="0"/>
          </a:p>
        </p:txBody>
      </p:sp>
      <p:sp>
        <p:nvSpPr>
          <p:cNvPr id="44" name="TextBox 321"/>
          <p:cNvSpPr txBox="1">
            <a:spLocks noChangeArrowheads="1"/>
          </p:cNvSpPr>
          <p:nvPr/>
        </p:nvSpPr>
        <p:spPr bwMode="auto">
          <a:xfrm>
            <a:off x="3213100" y="4570319"/>
            <a:ext cx="44831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r>
              <a:rPr lang="en-US" altLang="zh-CN" dirty="0">
                <a:latin typeface="微软雅黑" pitchFamily="34" charset="-122"/>
                <a:ea typeface="微软雅黑" pitchFamily="34" charset="-122"/>
              </a:rPr>
              <a:t>ReduceTask</a:t>
            </a:r>
            <a:r>
              <a:rPr lang="zh-CN" altLang="en-US" dirty="0">
                <a:latin typeface="微软雅黑" pitchFamily="34" charset="-122"/>
                <a:ea typeface="微软雅黑" pitchFamily="34" charset="-122"/>
              </a:rPr>
              <a:t>工作原理</a:t>
            </a:r>
          </a:p>
        </p:txBody>
      </p:sp>
      <p:grpSp>
        <p:nvGrpSpPr>
          <p:cNvPr id="45" name="组合 313"/>
          <p:cNvGrpSpPr>
            <a:grpSpLocks/>
          </p:cNvGrpSpPr>
          <p:nvPr/>
        </p:nvGrpSpPr>
        <p:grpSpPr bwMode="auto">
          <a:xfrm>
            <a:off x="1343343" y="5293585"/>
            <a:ext cx="7407275" cy="668337"/>
            <a:chOff x="1252258" y="5045323"/>
            <a:chExt cx="7405967" cy="669007"/>
          </a:xfrm>
        </p:grpSpPr>
        <p:grpSp>
          <p:nvGrpSpPr>
            <p:cNvPr id="46" name="组合 338"/>
            <p:cNvGrpSpPr>
              <a:grpSpLocks/>
            </p:cNvGrpSpPr>
            <p:nvPr/>
          </p:nvGrpSpPr>
          <p:grpSpPr bwMode="auto">
            <a:xfrm>
              <a:off x="2520950" y="5045323"/>
              <a:ext cx="6137275" cy="669007"/>
              <a:chOff x="2520950" y="4924673"/>
              <a:chExt cx="6137275" cy="789657"/>
            </a:xfrm>
          </p:grpSpPr>
          <p:sp>
            <p:nvSpPr>
              <p:cNvPr id="49" name="AutoShape 218"/>
              <p:cNvSpPr>
                <a:spLocks noChangeArrowheads="1"/>
              </p:cNvSpPr>
              <p:nvPr/>
            </p:nvSpPr>
            <p:spPr bwMode="auto">
              <a:xfrm>
                <a:off x="2720436" y="5393591"/>
                <a:ext cx="5807637" cy="320739"/>
              </a:xfrm>
              <a:prstGeom prst="roundRect">
                <a:avLst>
                  <a:gd name="adj" fmla="val 50000"/>
                </a:avLst>
              </a:prstGeom>
              <a:gradFill rotWithShape="1">
                <a:gsLst>
                  <a:gs pos="0">
                    <a:srgbClr val="000000">
                      <a:alpha val="50000"/>
                    </a:srgbClr>
                  </a:gs>
                  <a:gs pos="100000">
                    <a:srgbClr val="000000">
                      <a:gamma/>
                      <a:tint val="57647"/>
                      <a:invGamma/>
                      <a:alpha val="0"/>
                    </a:srgbClr>
                  </a:gs>
                </a:gsLst>
                <a:path path="shape">
                  <a:fillToRect l="50000" t="50000" r="50000" b="50000"/>
                </a:path>
              </a:gradFill>
              <a:ln w="9525" algn="ctr">
                <a:noFill/>
                <a:round/>
                <a:headEnd/>
                <a:tailEnd/>
              </a:ln>
              <a:effectLst/>
            </p:spPr>
            <p:txBody>
              <a:bodyPr wrap="none" anchor="ctr"/>
              <a:lstStyle/>
              <a:p>
                <a:pPr eaLnBrk="1" fontAlgn="auto" latinLnBrk="1" hangingPunct="1">
                  <a:spcBef>
                    <a:spcPts val="0"/>
                  </a:spcBef>
                  <a:spcAft>
                    <a:spcPts val="0"/>
                  </a:spcAft>
                  <a:defRPr/>
                </a:pPr>
                <a:endParaRPr kumimoji="1" lang="ko-KR" altLang="en-US" kern="0">
                  <a:solidFill>
                    <a:srgbClr val="000000"/>
                  </a:solidFill>
                  <a:effectLst>
                    <a:outerShdw blurRad="38100" dist="38100" dir="2700000" algn="tl">
                      <a:srgbClr val="000000">
                        <a:alpha val="43137"/>
                      </a:srgbClr>
                    </a:outerShdw>
                  </a:effectLst>
                  <a:latin typeface="Gulim" pitchFamily="34" charset="-127"/>
                  <a:ea typeface="Gulim" pitchFamily="34" charset="-127"/>
                </a:endParaRPr>
              </a:p>
            </p:txBody>
          </p:sp>
          <p:grpSp>
            <p:nvGrpSpPr>
              <p:cNvPr id="50" name="组合 342"/>
              <p:cNvGrpSpPr>
                <a:grpSpLocks/>
              </p:cNvGrpSpPr>
              <p:nvPr/>
            </p:nvGrpSpPr>
            <p:grpSpPr bwMode="auto">
              <a:xfrm>
                <a:off x="2520950" y="4924673"/>
                <a:ext cx="6137275" cy="664245"/>
                <a:chOff x="2520950" y="4868193"/>
                <a:chExt cx="6137275" cy="720725"/>
              </a:xfrm>
            </p:grpSpPr>
            <p:sp>
              <p:nvSpPr>
                <p:cNvPr id="52" name="AutoShape 181"/>
                <p:cNvSpPr>
                  <a:spLocks noChangeArrowheads="1"/>
                </p:cNvSpPr>
                <p:nvPr/>
              </p:nvSpPr>
              <p:spPr bwMode="auto">
                <a:xfrm>
                  <a:off x="2517272" y="4868193"/>
                  <a:ext cx="6140953" cy="720446"/>
                </a:xfrm>
                <a:prstGeom prst="roundRect">
                  <a:avLst>
                    <a:gd name="adj" fmla="val 50000"/>
                  </a:avLst>
                </a:prstGeom>
                <a:solidFill>
                  <a:srgbClr val="D5EBFF"/>
                </a:solidFill>
                <a:ln w="19050" algn="ctr">
                  <a:solidFill>
                    <a:srgbClr val="FFFFFF"/>
                  </a:solidFill>
                  <a:round/>
                  <a:headEnd/>
                  <a:tailEnd/>
                </a:ln>
              </p:spPr>
              <p:txBody>
                <a:bodyPr wrap="none" anchor="ctr"/>
                <a:lstStyle/>
                <a:p>
                  <a:pPr eaLnBrk="1" fontAlgn="auto" latinLnBrk="1" hangingPunct="1">
                    <a:spcBef>
                      <a:spcPts val="0"/>
                    </a:spcBef>
                    <a:spcAft>
                      <a:spcPts val="0"/>
                    </a:spcAft>
                    <a:defRPr/>
                  </a:pPr>
                  <a:endParaRPr kumimoji="1" lang="ko-KR" altLang="en-US" kern="0">
                    <a:solidFill>
                      <a:srgbClr val="000000"/>
                    </a:solidFill>
                    <a:effectLst>
                      <a:outerShdw blurRad="38100" dist="38100" dir="2700000" algn="tl">
                        <a:srgbClr val="000000">
                          <a:alpha val="43137"/>
                        </a:srgbClr>
                      </a:outerShdw>
                    </a:effectLst>
                    <a:latin typeface="Gulim" pitchFamily="34" charset="-127"/>
                    <a:ea typeface="Gulim" pitchFamily="34" charset="-127"/>
                  </a:endParaRPr>
                </a:p>
              </p:txBody>
            </p:sp>
            <p:sp>
              <p:nvSpPr>
                <p:cNvPr id="54" name="AutoShape 202"/>
                <p:cNvSpPr>
                  <a:spLocks noChangeArrowheads="1"/>
                </p:cNvSpPr>
                <p:nvPr/>
              </p:nvSpPr>
              <p:spPr bwMode="auto">
                <a:xfrm>
                  <a:off x="2761703" y="4984196"/>
                  <a:ext cx="5690183" cy="490473"/>
                </a:xfrm>
                <a:prstGeom prst="roundRect">
                  <a:avLst>
                    <a:gd name="adj" fmla="val 50000"/>
                  </a:avLst>
                </a:prstGeom>
                <a:solidFill>
                  <a:srgbClr val="FFFFFF">
                    <a:alpha val="45882"/>
                  </a:srgbClr>
                </a:solidFill>
                <a:ln w="19050" algn="ctr">
                  <a:solidFill>
                    <a:srgbClr val="FFFFFF"/>
                  </a:solidFill>
                  <a:round/>
                  <a:headEnd/>
                  <a:tailEnd/>
                </a:ln>
              </p:spPr>
              <p:txBody>
                <a:bodyPr wrap="none" anchor="ctr"/>
                <a:lstStyle/>
                <a:p>
                  <a:pPr eaLnBrk="1" fontAlgn="auto" latinLnBrk="1" hangingPunct="1">
                    <a:spcBef>
                      <a:spcPts val="0"/>
                    </a:spcBef>
                    <a:spcAft>
                      <a:spcPts val="0"/>
                    </a:spcAft>
                    <a:defRPr/>
                  </a:pPr>
                  <a:endParaRPr kumimoji="1" lang="ko-KR" altLang="en-US" kern="0">
                    <a:solidFill>
                      <a:srgbClr val="000000"/>
                    </a:solidFill>
                    <a:effectLst>
                      <a:outerShdw blurRad="38100" dist="38100" dir="2700000" algn="tl">
                        <a:srgbClr val="000000">
                          <a:alpha val="43137"/>
                        </a:srgbClr>
                      </a:outerShdw>
                    </a:effectLst>
                    <a:latin typeface="Gulim" pitchFamily="34" charset="-127"/>
                    <a:ea typeface="Gulim" pitchFamily="34" charset="-127"/>
                  </a:endParaRPr>
                </a:p>
              </p:txBody>
            </p:sp>
          </p:grpSp>
        </p:grpSp>
        <p:sp>
          <p:nvSpPr>
            <p:cNvPr id="47" name="Line 188"/>
            <p:cNvSpPr>
              <a:spLocks noChangeShapeType="1"/>
            </p:cNvSpPr>
            <p:nvPr/>
          </p:nvSpPr>
          <p:spPr bwMode="auto">
            <a:xfrm flipH="1">
              <a:off x="1499864" y="5329770"/>
              <a:ext cx="1498335" cy="0"/>
            </a:xfrm>
            <a:prstGeom prst="line">
              <a:avLst/>
            </a:prstGeom>
            <a:noFill/>
            <a:ln w="31750" cap="rnd">
              <a:solidFill>
                <a:schemeClr val="bg1">
                  <a:lumMod val="50000"/>
                </a:schemeClr>
              </a:solidFill>
              <a:prstDash val="sysDot"/>
              <a:round/>
              <a:headEnd type="oval" w="med" len="med"/>
              <a:tailEnd/>
            </a:ln>
            <a:extLst>
              <a:ext uri="{909E8E84-426E-40DD-AFC4-6F175D3DCCD1}">
                <a14:hiddenFill xmlns:a14="http://schemas.microsoft.com/office/drawing/2010/main">
                  <a:noFill/>
                </a14:hiddenFill>
              </a:ext>
            </a:extLst>
          </p:spPr>
          <p:txBody>
            <a:bodyPr/>
            <a:lstStyle/>
            <a:p>
              <a:pPr latinLnBrk="1">
                <a:defRPr/>
              </a:pPr>
              <a:endParaRPr kumimoji="1" lang="zh-CN" altLang="en-US">
                <a:solidFill>
                  <a:srgbClr val="000000"/>
                </a:solidFill>
                <a:effectLst>
                  <a:outerShdw blurRad="38100" dist="38100" dir="2700000" algn="tl">
                    <a:srgbClr val="000000">
                      <a:alpha val="43137"/>
                    </a:srgbClr>
                  </a:outerShdw>
                </a:effectLst>
                <a:latin typeface="Gulim" pitchFamily="34" charset="-127"/>
                <a:ea typeface="Gulim" pitchFamily="34" charset="-127"/>
              </a:endParaRPr>
            </a:p>
          </p:txBody>
        </p:sp>
        <p:sp>
          <p:nvSpPr>
            <p:cNvPr id="48" name="Oval 151"/>
            <p:cNvSpPr>
              <a:spLocks noChangeArrowheads="1"/>
            </p:cNvSpPr>
            <p:nvPr/>
          </p:nvSpPr>
          <p:spPr bwMode="auto">
            <a:xfrm>
              <a:off x="1252258" y="5064392"/>
              <a:ext cx="169832" cy="170032"/>
            </a:xfrm>
            <a:prstGeom prst="ellipse">
              <a:avLst/>
            </a:prstGeom>
            <a:gradFill rotWithShape="1">
              <a:gsLst>
                <a:gs pos="0">
                  <a:srgbClr val="FFFFFF">
                    <a:alpha val="50000"/>
                  </a:srgbClr>
                </a:gs>
                <a:gs pos="100000">
                  <a:srgbClr val="000000">
                    <a:alpha val="0"/>
                  </a:srgbClr>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pPr algn="ctr" eaLnBrk="1" fontAlgn="auto" latinLnBrk="1" hangingPunct="1">
                <a:spcBef>
                  <a:spcPts val="0"/>
                </a:spcBef>
                <a:spcAft>
                  <a:spcPts val="0"/>
                </a:spcAft>
                <a:defRPr/>
              </a:pPr>
              <a:endParaRPr kumimoji="1" lang="ko-KR" altLang="ko-KR" kern="0">
                <a:solidFill>
                  <a:srgbClr val="000000"/>
                </a:solidFill>
                <a:effectLst>
                  <a:outerShdw blurRad="38100" dist="38100" dir="2700000" algn="tl">
                    <a:srgbClr val="000000">
                      <a:alpha val="43137"/>
                    </a:srgbClr>
                  </a:outerShdw>
                </a:effectLst>
                <a:latin typeface="Gulim" pitchFamily="34" charset="-127"/>
                <a:ea typeface="Gulim" pitchFamily="34" charset="-127"/>
              </a:endParaRPr>
            </a:p>
          </p:txBody>
        </p:sp>
      </p:grpSp>
      <p:grpSp>
        <p:nvGrpSpPr>
          <p:cNvPr id="58" name="组合 315"/>
          <p:cNvGrpSpPr>
            <a:grpSpLocks/>
          </p:cNvGrpSpPr>
          <p:nvPr/>
        </p:nvGrpSpPr>
        <p:grpSpPr bwMode="auto">
          <a:xfrm>
            <a:off x="1127443" y="5271360"/>
            <a:ext cx="635000" cy="638175"/>
            <a:chOff x="1190461" y="2772022"/>
            <a:chExt cx="635025" cy="637257"/>
          </a:xfrm>
        </p:grpSpPr>
        <p:sp>
          <p:nvSpPr>
            <p:cNvPr id="61" name="Oval 148"/>
            <p:cNvSpPr>
              <a:spLocks noChangeArrowheads="1"/>
            </p:cNvSpPr>
            <p:nvPr/>
          </p:nvSpPr>
          <p:spPr bwMode="auto">
            <a:xfrm>
              <a:off x="1190461" y="2772022"/>
              <a:ext cx="635025" cy="637257"/>
            </a:xfrm>
            <a:prstGeom prst="ellipse">
              <a:avLst/>
            </a:prstGeom>
            <a:gradFill flip="none" rotWithShape="1">
              <a:gsLst>
                <a:gs pos="0">
                  <a:srgbClr val="A3D3FF"/>
                </a:gs>
                <a:gs pos="100000">
                  <a:srgbClr val="B9E9FF"/>
                </a:gs>
              </a:gsLst>
              <a:lin ang="2700000" scaled="1"/>
              <a:tileRect/>
            </a:gradFill>
            <a:ln>
              <a:noFill/>
            </a:ln>
            <a:extLst>
              <a:ext uri="{91240B29-F687-4F45-9708-019B960494DF}">
                <a14:hiddenLine xmlns:a14="http://schemas.microsoft.com/office/drawing/2010/main" w="19050" algn="ctr">
                  <a:solidFill>
                    <a:srgbClr val="000000"/>
                  </a:solidFill>
                  <a:round/>
                  <a:headEnd/>
                  <a:tailEnd/>
                </a14:hiddenLine>
              </a:ext>
            </a:extLst>
          </p:spPr>
          <p:txBody>
            <a:bodyPr wrap="none" anchor="ctr"/>
            <a:lstStyle/>
            <a:p>
              <a:pPr algn="ctr" eaLnBrk="1" fontAlgn="auto" latinLnBrk="1" hangingPunct="1">
                <a:spcBef>
                  <a:spcPts val="0"/>
                </a:spcBef>
                <a:spcAft>
                  <a:spcPts val="0"/>
                </a:spcAft>
                <a:defRPr/>
              </a:pPr>
              <a:endParaRPr kumimoji="1" lang="ko-KR" altLang="ko-KR" kern="0">
                <a:solidFill>
                  <a:srgbClr val="FFFFFF"/>
                </a:solidFill>
                <a:effectLst>
                  <a:outerShdw blurRad="38100" dist="38100" dir="2700000" algn="tl">
                    <a:srgbClr val="000000">
                      <a:alpha val="43137"/>
                    </a:srgbClr>
                  </a:outerShdw>
                </a:effectLst>
                <a:latin typeface="Arial Black" pitchFamily="34" charset="0"/>
                <a:ea typeface="Gulim" pitchFamily="34" charset="-127"/>
              </a:endParaRPr>
            </a:p>
          </p:txBody>
        </p:sp>
        <p:sp>
          <p:nvSpPr>
            <p:cNvPr id="62" name="Oval 151"/>
            <p:cNvSpPr>
              <a:spLocks noChangeArrowheads="1"/>
            </p:cNvSpPr>
            <p:nvPr/>
          </p:nvSpPr>
          <p:spPr bwMode="auto">
            <a:xfrm>
              <a:off x="1412720" y="2791045"/>
              <a:ext cx="169869" cy="169618"/>
            </a:xfrm>
            <a:prstGeom prst="ellipse">
              <a:avLst/>
            </a:prstGeom>
            <a:gradFill rotWithShape="1">
              <a:gsLst>
                <a:gs pos="0">
                  <a:srgbClr val="FFFFFF">
                    <a:alpha val="50000"/>
                  </a:srgbClr>
                </a:gs>
                <a:gs pos="100000">
                  <a:srgbClr val="000000">
                    <a:alpha val="0"/>
                  </a:srgbClr>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pPr algn="ctr" eaLnBrk="1" fontAlgn="auto" latinLnBrk="1" hangingPunct="1">
                <a:spcBef>
                  <a:spcPts val="0"/>
                </a:spcBef>
                <a:spcAft>
                  <a:spcPts val="0"/>
                </a:spcAft>
                <a:defRPr/>
              </a:pPr>
              <a:endParaRPr kumimoji="1" lang="ko-KR" altLang="ko-KR" kern="0">
                <a:solidFill>
                  <a:srgbClr val="000000"/>
                </a:solidFill>
                <a:effectLst>
                  <a:outerShdw blurRad="38100" dist="38100" dir="2700000" algn="tl">
                    <a:srgbClr val="000000">
                      <a:alpha val="43137"/>
                    </a:srgbClr>
                  </a:outerShdw>
                </a:effectLst>
                <a:latin typeface="Gulim" pitchFamily="34" charset="-127"/>
                <a:ea typeface="Gulim" pitchFamily="34" charset="-127"/>
              </a:endParaRPr>
            </a:p>
          </p:txBody>
        </p:sp>
      </p:grpSp>
      <p:sp>
        <p:nvSpPr>
          <p:cNvPr id="66" name="TextBox 321"/>
          <p:cNvSpPr txBox="1">
            <a:spLocks noChangeArrowheads="1"/>
          </p:cNvSpPr>
          <p:nvPr/>
        </p:nvSpPr>
        <p:spPr bwMode="auto">
          <a:xfrm>
            <a:off x="3227705" y="5395185"/>
            <a:ext cx="44831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r>
              <a:rPr lang="en-US" altLang="zh-CN" dirty="0">
                <a:latin typeface="微软雅黑" pitchFamily="34" charset="-122"/>
                <a:ea typeface="微软雅黑" pitchFamily="34" charset="-122"/>
              </a:rPr>
              <a:t>Shuffle</a:t>
            </a:r>
            <a:r>
              <a:rPr lang="zh-CN" altLang="en-US" dirty="0">
                <a:latin typeface="微软雅黑" pitchFamily="34" charset="-122"/>
                <a:ea typeface="微软雅黑" pitchFamily="34" charset="-122"/>
              </a:rPr>
              <a:t>工作原理</a:t>
            </a:r>
          </a:p>
        </p:txBody>
      </p:sp>
      <p:sp>
        <p:nvSpPr>
          <p:cNvPr id="69" name="TextBox 317"/>
          <p:cNvSpPr txBox="1">
            <a:spLocks noChangeArrowheads="1"/>
          </p:cNvSpPr>
          <p:nvPr/>
        </p:nvSpPr>
        <p:spPr bwMode="auto">
          <a:xfrm>
            <a:off x="1041718" y="5393597"/>
            <a:ext cx="79216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lang="en-US" altLang="zh-CN" sz="1600" dirty="0"/>
              <a:t>4.2.4</a:t>
            </a:r>
            <a:endParaRPr lang="zh-CN" altLang="en-US" sz="1600" dirty="0"/>
          </a:p>
        </p:txBody>
      </p:sp>
    </p:spTree>
    <p:custDataLst>
      <p:tags r:id="rId1"/>
    </p:custDataLst>
  </p:cSld>
  <p:clrMapOvr>
    <a:masterClrMapping/>
  </p:clrMapOvr>
  <p:transition spd="slow"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mph" presetSubtype="0" fill="hold" grpId="0" nodeType="withEffect">
                                  <p:stCondLst>
                                    <p:cond delay="0"/>
                                  </p:stCondLst>
                                  <p:childTnLst>
                                    <p:animEffect transition="out" filter="fade">
                                      <p:cBhvr>
                                        <p:cTn id="6" dur="500" tmFilter="0, 0; .2, .5; .8, .5; 1, 0"/>
                                        <p:tgtEl>
                                          <p:spTgt spid="51"/>
                                        </p:tgtEl>
                                      </p:cBhvr>
                                    </p:animEffect>
                                    <p:animScale>
                                      <p:cBhvr>
                                        <p:cTn id="7" dur="250" autoRev="1" fill="hold"/>
                                        <p:tgtEl>
                                          <p:spTgt spid="5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AutoShape 132"/>
          <p:cNvSpPr>
            <a:spLocks noChangeArrowheads="1"/>
          </p:cNvSpPr>
          <p:nvPr/>
        </p:nvSpPr>
        <p:spPr bwMode="auto">
          <a:xfrm>
            <a:off x="392113" y="1301174"/>
            <a:ext cx="2016125" cy="5178435"/>
          </a:xfrm>
          <a:prstGeom prst="upArrow">
            <a:avLst>
              <a:gd name="adj1" fmla="val 66296"/>
              <a:gd name="adj2" fmla="val 58426"/>
            </a:avLst>
          </a:prstGeom>
          <a:gradFill flip="none" rotWithShape="1">
            <a:gsLst>
              <a:gs pos="0">
                <a:srgbClr val="D5F4FF"/>
              </a:gs>
              <a:gs pos="100000">
                <a:srgbClr val="764718">
                  <a:alpha val="0"/>
                </a:srgbClr>
              </a:gs>
            </a:gsLst>
            <a:path path="circle">
              <a:fillToRect l="100000" b="100000"/>
            </a:path>
            <a:tileRect t="-100000" r="-100000"/>
          </a:gradFill>
          <a:ln>
            <a:noFill/>
          </a:ln>
        </p:spPr>
        <p:txBody>
          <a:bodyPr wrap="none" anchor="ctr"/>
          <a:lstStyle/>
          <a:p>
            <a:pPr latinLnBrk="1">
              <a:defRPr/>
            </a:pPr>
            <a:endParaRPr kumimoji="1" lang="ko-KR" altLang="en-US">
              <a:solidFill>
                <a:srgbClr val="000000"/>
              </a:solidFill>
              <a:effectLst>
                <a:outerShdw blurRad="38100" dist="38100" dir="2700000" algn="tl">
                  <a:srgbClr val="000000">
                    <a:alpha val="43137"/>
                  </a:srgbClr>
                </a:outerShdw>
              </a:effectLst>
              <a:latin typeface="Gulim" pitchFamily="34" charset="-127"/>
              <a:ea typeface="Gulim" pitchFamily="34" charset="-127"/>
            </a:endParaRPr>
          </a:p>
        </p:txBody>
      </p:sp>
      <p:sp>
        <p:nvSpPr>
          <p:cNvPr id="7" name="AutoShape 208"/>
          <p:cNvSpPr>
            <a:spLocks noChangeArrowheads="1"/>
          </p:cNvSpPr>
          <p:nvPr/>
        </p:nvSpPr>
        <p:spPr bwMode="auto">
          <a:xfrm>
            <a:off x="2670175" y="1530350"/>
            <a:ext cx="5976938" cy="850900"/>
          </a:xfrm>
          <a:prstGeom prst="roundRect">
            <a:avLst>
              <a:gd name="adj" fmla="val 17352"/>
            </a:avLst>
          </a:prstGeom>
          <a:solidFill>
            <a:srgbClr val="FFFFFF"/>
          </a:solidFill>
          <a:ln w="19050" algn="ctr">
            <a:solidFill>
              <a:schemeClr val="bg1">
                <a:lumMod val="95000"/>
              </a:schemeClr>
            </a:solidFill>
            <a:round/>
            <a:headEnd/>
            <a:tailEnd/>
          </a:ln>
          <a:effectLst>
            <a:outerShdw blurRad="76200" dir="13500000" sy="23000" kx="1200000" algn="br" rotWithShape="0">
              <a:prstClr val="black">
                <a:alpha val="20000"/>
              </a:prstClr>
            </a:outerShdw>
          </a:effectLst>
        </p:spPr>
        <p:txBody>
          <a:bodyPr wrap="none" anchor="ctr"/>
          <a:lstStyle/>
          <a:p>
            <a:pPr eaLnBrk="1" fontAlgn="auto" latinLnBrk="1" hangingPunct="1">
              <a:spcBef>
                <a:spcPts val="0"/>
              </a:spcBef>
              <a:spcAft>
                <a:spcPts val="0"/>
              </a:spcAft>
              <a:defRPr/>
            </a:pPr>
            <a:endParaRPr kumimoji="1" lang="ko-KR" altLang="en-US" kern="0">
              <a:solidFill>
                <a:srgbClr val="000000"/>
              </a:solidFill>
              <a:effectLst>
                <a:outerShdw blurRad="38100" dist="38100" dir="2700000" algn="tl">
                  <a:srgbClr val="000000">
                    <a:alpha val="43137"/>
                  </a:srgbClr>
                </a:outerShdw>
              </a:effectLst>
              <a:latin typeface="Gulim" pitchFamily="34" charset="-127"/>
              <a:ea typeface="Gulim" pitchFamily="34" charset="-127"/>
            </a:endParaRPr>
          </a:p>
        </p:txBody>
      </p:sp>
      <p:sp>
        <p:nvSpPr>
          <p:cNvPr id="7174" name="TextBox 312"/>
          <p:cNvSpPr txBox="1">
            <a:spLocks noChangeArrowheads="1"/>
          </p:cNvSpPr>
          <p:nvPr/>
        </p:nvSpPr>
        <p:spPr bwMode="auto">
          <a:xfrm>
            <a:off x="2670175" y="1712913"/>
            <a:ext cx="59769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lang="en-US" altLang="zh-CN" sz="2800" b="1" dirty="0"/>
              <a:t>4.3  MapReduce</a:t>
            </a:r>
            <a:r>
              <a:rPr lang="zh-CN" altLang="en-US" sz="2800" b="1" dirty="0"/>
              <a:t>编程组件</a:t>
            </a:r>
          </a:p>
        </p:txBody>
      </p:sp>
      <p:pic>
        <p:nvPicPr>
          <p:cNvPr id="7175" name="Picture 3">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8963" y="1929765"/>
            <a:ext cx="1622425"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00ACE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 name="标题 1"/>
          <p:cNvSpPr>
            <a:spLocks noChangeArrowheads="1"/>
          </p:cNvSpPr>
          <p:nvPr/>
        </p:nvSpPr>
        <p:spPr bwMode="auto">
          <a:xfrm>
            <a:off x="1758950" y="115888"/>
            <a:ext cx="5148263" cy="765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marL="571500" indent="-571500" eaLnBrk="1" hangingPunct="1">
              <a:buFont typeface="Wingdings" pitchFamily="2" charset="2"/>
              <a:buNone/>
            </a:pPr>
            <a:r>
              <a:rPr lang="en-US" altLang="zh-CN" sz="3600">
                <a:solidFill>
                  <a:srgbClr val="1369B2"/>
                </a:solidFill>
                <a:sym typeface="Wingdings" pitchFamily="2" charset="2"/>
              </a:rPr>
              <a:t></a:t>
            </a:r>
            <a:r>
              <a:rPr lang="zh-CN" altLang="en-US" sz="3600" b="1">
                <a:solidFill>
                  <a:srgbClr val="1369B2"/>
                </a:solidFill>
                <a:latin typeface="微软雅黑" pitchFamily="34" charset="-122"/>
                <a:ea typeface="微软雅黑" pitchFamily="34" charset="-122"/>
                <a:sym typeface="宋体" pitchFamily="2" charset="-122"/>
              </a:rPr>
              <a:t> 知识架构</a:t>
            </a:r>
          </a:p>
        </p:txBody>
      </p:sp>
      <p:grpSp>
        <p:nvGrpSpPr>
          <p:cNvPr id="34" name="组合 311"/>
          <p:cNvGrpSpPr>
            <a:grpSpLocks/>
          </p:cNvGrpSpPr>
          <p:nvPr/>
        </p:nvGrpSpPr>
        <p:grpSpPr bwMode="auto">
          <a:xfrm>
            <a:off x="1087438" y="2990674"/>
            <a:ext cx="7648575" cy="668338"/>
            <a:chOff x="1010252" y="5045323"/>
            <a:chExt cx="7647973" cy="669007"/>
          </a:xfrm>
        </p:grpSpPr>
        <p:grpSp>
          <p:nvGrpSpPr>
            <p:cNvPr id="35" name="组合 345"/>
            <p:cNvGrpSpPr>
              <a:grpSpLocks/>
            </p:cNvGrpSpPr>
            <p:nvPr/>
          </p:nvGrpSpPr>
          <p:grpSpPr bwMode="auto">
            <a:xfrm>
              <a:off x="2520950" y="5045323"/>
              <a:ext cx="6137275" cy="669007"/>
              <a:chOff x="2520950" y="4924673"/>
              <a:chExt cx="6137275" cy="789657"/>
            </a:xfrm>
          </p:grpSpPr>
          <p:sp>
            <p:nvSpPr>
              <p:cNvPr id="40" name="AutoShape 218"/>
              <p:cNvSpPr>
                <a:spLocks noChangeArrowheads="1"/>
              </p:cNvSpPr>
              <p:nvPr/>
            </p:nvSpPr>
            <p:spPr bwMode="auto">
              <a:xfrm>
                <a:off x="2721442" y="5393590"/>
                <a:ext cx="5806618" cy="320740"/>
              </a:xfrm>
              <a:prstGeom prst="roundRect">
                <a:avLst>
                  <a:gd name="adj" fmla="val 50000"/>
                </a:avLst>
              </a:prstGeom>
              <a:gradFill rotWithShape="1">
                <a:gsLst>
                  <a:gs pos="0">
                    <a:srgbClr val="000000">
                      <a:alpha val="50000"/>
                    </a:srgbClr>
                  </a:gs>
                  <a:gs pos="100000">
                    <a:srgbClr val="000000">
                      <a:gamma/>
                      <a:tint val="57647"/>
                      <a:invGamma/>
                      <a:alpha val="0"/>
                    </a:srgbClr>
                  </a:gs>
                </a:gsLst>
                <a:path path="shape">
                  <a:fillToRect l="50000" t="50000" r="50000" b="50000"/>
                </a:path>
              </a:gradFill>
              <a:ln w="9525" algn="ctr">
                <a:noFill/>
                <a:round/>
                <a:headEnd/>
                <a:tailEnd/>
              </a:ln>
              <a:effectLst/>
            </p:spPr>
            <p:txBody>
              <a:bodyPr wrap="none" anchor="ctr"/>
              <a:lstStyle/>
              <a:p>
                <a:pPr eaLnBrk="1" fontAlgn="auto" latinLnBrk="1" hangingPunct="1">
                  <a:spcBef>
                    <a:spcPts val="0"/>
                  </a:spcBef>
                  <a:spcAft>
                    <a:spcPts val="0"/>
                  </a:spcAft>
                  <a:defRPr/>
                </a:pPr>
                <a:endParaRPr kumimoji="1" lang="ko-KR" altLang="en-US" kern="0">
                  <a:solidFill>
                    <a:srgbClr val="000000"/>
                  </a:solidFill>
                  <a:effectLst>
                    <a:outerShdw blurRad="38100" dist="38100" dir="2700000" algn="tl">
                      <a:srgbClr val="000000">
                        <a:alpha val="43137"/>
                      </a:srgbClr>
                    </a:outerShdw>
                  </a:effectLst>
                  <a:latin typeface="Gulim" pitchFamily="34" charset="-127"/>
                  <a:ea typeface="Gulim" pitchFamily="34" charset="-127"/>
                </a:endParaRPr>
              </a:p>
            </p:txBody>
          </p:sp>
          <p:grpSp>
            <p:nvGrpSpPr>
              <p:cNvPr id="41" name="组合 351"/>
              <p:cNvGrpSpPr>
                <a:grpSpLocks/>
              </p:cNvGrpSpPr>
              <p:nvPr/>
            </p:nvGrpSpPr>
            <p:grpSpPr bwMode="auto">
              <a:xfrm>
                <a:off x="2520950" y="4924673"/>
                <a:ext cx="6137275" cy="664245"/>
                <a:chOff x="2520950" y="4868193"/>
                <a:chExt cx="6137275" cy="720725"/>
              </a:xfrm>
            </p:grpSpPr>
            <p:sp>
              <p:nvSpPr>
                <p:cNvPr id="42" name="AutoShape 181"/>
                <p:cNvSpPr>
                  <a:spLocks noChangeArrowheads="1"/>
                </p:cNvSpPr>
                <p:nvPr/>
              </p:nvSpPr>
              <p:spPr bwMode="auto">
                <a:xfrm>
                  <a:off x="2521433" y="4868193"/>
                  <a:ext cx="6136792" cy="720444"/>
                </a:xfrm>
                <a:prstGeom prst="roundRect">
                  <a:avLst>
                    <a:gd name="adj" fmla="val 50000"/>
                  </a:avLst>
                </a:prstGeom>
                <a:solidFill>
                  <a:srgbClr val="D5F4FF"/>
                </a:solidFill>
                <a:ln w="19050" algn="ctr">
                  <a:solidFill>
                    <a:srgbClr val="FFFFFF"/>
                  </a:solidFill>
                  <a:round/>
                  <a:headEnd/>
                  <a:tailEnd/>
                </a:ln>
              </p:spPr>
              <p:txBody>
                <a:bodyPr wrap="none" anchor="ctr"/>
                <a:lstStyle/>
                <a:p>
                  <a:pPr eaLnBrk="1" fontAlgn="auto" latinLnBrk="1" hangingPunct="1">
                    <a:spcBef>
                      <a:spcPts val="0"/>
                    </a:spcBef>
                    <a:spcAft>
                      <a:spcPts val="0"/>
                    </a:spcAft>
                    <a:defRPr/>
                  </a:pPr>
                  <a:endParaRPr kumimoji="1" lang="ko-KR" altLang="en-US" kern="0">
                    <a:solidFill>
                      <a:srgbClr val="000000"/>
                    </a:solidFill>
                    <a:effectLst>
                      <a:outerShdw blurRad="38100" dist="38100" dir="2700000" algn="tl">
                        <a:srgbClr val="000000">
                          <a:alpha val="43137"/>
                        </a:srgbClr>
                      </a:outerShdw>
                    </a:effectLst>
                    <a:latin typeface="Gulim" pitchFamily="34" charset="-127"/>
                    <a:ea typeface="Gulim" pitchFamily="34" charset="-127"/>
                  </a:endParaRPr>
                </a:p>
              </p:txBody>
            </p:sp>
            <p:sp>
              <p:nvSpPr>
                <p:cNvPr id="43" name="AutoShape 202"/>
                <p:cNvSpPr>
                  <a:spLocks noChangeArrowheads="1"/>
                </p:cNvSpPr>
                <p:nvPr/>
              </p:nvSpPr>
              <p:spPr bwMode="auto">
                <a:xfrm>
                  <a:off x="2762714" y="4984197"/>
                  <a:ext cx="5689152" cy="490471"/>
                </a:xfrm>
                <a:prstGeom prst="roundRect">
                  <a:avLst>
                    <a:gd name="adj" fmla="val 50000"/>
                  </a:avLst>
                </a:prstGeom>
                <a:solidFill>
                  <a:srgbClr val="FFFFFF">
                    <a:alpha val="45882"/>
                  </a:srgbClr>
                </a:solidFill>
                <a:ln w="19050" algn="ctr">
                  <a:solidFill>
                    <a:srgbClr val="FFFFFF"/>
                  </a:solidFill>
                  <a:round/>
                  <a:headEnd/>
                  <a:tailEnd/>
                </a:ln>
              </p:spPr>
              <p:txBody>
                <a:bodyPr wrap="none" anchor="ctr"/>
                <a:lstStyle/>
                <a:p>
                  <a:pPr eaLnBrk="1" fontAlgn="auto" latinLnBrk="1" hangingPunct="1">
                    <a:spcBef>
                      <a:spcPts val="0"/>
                    </a:spcBef>
                    <a:spcAft>
                      <a:spcPts val="0"/>
                    </a:spcAft>
                    <a:defRPr/>
                  </a:pPr>
                  <a:endParaRPr kumimoji="1" lang="ko-KR" altLang="en-US" kern="0">
                    <a:solidFill>
                      <a:srgbClr val="000000"/>
                    </a:solidFill>
                    <a:effectLst>
                      <a:outerShdw blurRad="38100" dist="38100" dir="2700000" algn="tl">
                        <a:srgbClr val="000000">
                          <a:alpha val="43137"/>
                        </a:srgbClr>
                      </a:outerShdw>
                    </a:effectLst>
                    <a:latin typeface="Gulim" pitchFamily="34" charset="-127"/>
                    <a:ea typeface="Gulim" pitchFamily="34" charset="-127"/>
                  </a:endParaRPr>
                </a:p>
              </p:txBody>
            </p:sp>
          </p:grpSp>
        </p:grpSp>
        <p:sp>
          <p:nvSpPr>
            <p:cNvPr id="36" name="Line 188"/>
            <p:cNvSpPr>
              <a:spLocks noChangeShapeType="1"/>
            </p:cNvSpPr>
            <p:nvPr/>
          </p:nvSpPr>
          <p:spPr bwMode="auto">
            <a:xfrm flipH="1">
              <a:off x="1500750" y="5329770"/>
              <a:ext cx="1498482" cy="0"/>
            </a:xfrm>
            <a:prstGeom prst="line">
              <a:avLst/>
            </a:prstGeom>
            <a:noFill/>
            <a:ln w="31750" cap="rnd">
              <a:solidFill>
                <a:schemeClr val="bg1">
                  <a:lumMod val="50000"/>
                </a:schemeClr>
              </a:solidFill>
              <a:prstDash val="sysDot"/>
              <a:round/>
              <a:headEnd type="oval" w="med" len="med"/>
              <a:tailEnd/>
            </a:ln>
            <a:extLst>
              <a:ext uri="{909E8E84-426E-40DD-AFC4-6F175D3DCCD1}">
                <a14:hiddenFill xmlns:a14="http://schemas.microsoft.com/office/drawing/2010/main">
                  <a:noFill/>
                </a14:hiddenFill>
              </a:ext>
            </a:extLst>
          </p:spPr>
          <p:txBody>
            <a:bodyPr/>
            <a:lstStyle/>
            <a:p>
              <a:pPr latinLnBrk="1">
                <a:defRPr/>
              </a:pPr>
              <a:endParaRPr kumimoji="1" lang="zh-CN" altLang="en-US">
                <a:solidFill>
                  <a:srgbClr val="000000"/>
                </a:solidFill>
                <a:effectLst>
                  <a:outerShdw blurRad="38100" dist="38100" dir="2700000" algn="tl">
                    <a:srgbClr val="000000">
                      <a:alpha val="43137"/>
                    </a:srgbClr>
                  </a:outerShdw>
                </a:effectLst>
                <a:latin typeface="Gulim" pitchFamily="34" charset="-127"/>
                <a:ea typeface="Gulim" pitchFamily="34" charset="-127"/>
              </a:endParaRPr>
            </a:p>
          </p:txBody>
        </p:sp>
        <p:grpSp>
          <p:nvGrpSpPr>
            <p:cNvPr id="37" name="组合 347"/>
            <p:cNvGrpSpPr>
              <a:grpSpLocks/>
            </p:cNvGrpSpPr>
            <p:nvPr/>
          </p:nvGrpSpPr>
          <p:grpSpPr bwMode="auto">
            <a:xfrm>
              <a:off x="1010252" y="5045328"/>
              <a:ext cx="634950" cy="637227"/>
              <a:chOff x="1071531" y="4776118"/>
              <a:chExt cx="903180" cy="906418"/>
            </a:xfrm>
          </p:grpSpPr>
          <p:sp>
            <p:nvSpPr>
              <p:cNvPr id="38" name="Oval 148"/>
              <p:cNvSpPr>
                <a:spLocks noChangeArrowheads="1"/>
              </p:cNvSpPr>
              <p:nvPr/>
            </p:nvSpPr>
            <p:spPr bwMode="auto">
              <a:xfrm>
                <a:off x="1071531" y="4776111"/>
                <a:ext cx="903180" cy="906415"/>
              </a:xfrm>
              <a:prstGeom prst="ellipse">
                <a:avLst/>
              </a:prstGeom>
              <a:gradFill flip="none" rotWithShape="1">
                <a:gsLst>
                  <a:gs pos="0">
                    <a:srgbClr val="A3D3FF"/>
                  </a:gs>
                  <a:gs pos="100000">
                    <a:srgbClr val="B9E9FF"/>
                  </a:gs>
                </a:gsLst>
                <a:lin ang="2700000" scaled="1"/>
                <a:tileRect/>
              </a:gradFill>
              <a:ln>
                <a:noFill/>
              </a:ln>
              <a:extLst>
                <a:ext uri="{91240B29-F687-4F45-9708-019B960494DF}">
                  <a14:hiddenLine xmlns:a14="http://schemas.microsoft.com/office/drawing/2010/main" w="19050" algn="ctr">
                    <a:solidFill>
                      <a:srgbClr val="000000"/>
                    </a:solidFill>
                    <a:round/>
                    <a:headEnd/>
                    <a:tailEnd/>
                  </a14:hiddenLine>
                </a:ext>
              </a:extLst>
            </p:spPr>
            <p:txBody>
              <a:bodyPr wrap="none" anchor="ctr"/>
              <a:lstStyle/>
              <a:p>
                <a:pPr algn="ctr" eaLnBrk="1" fontAlgn="auto" latinLnBrk="1" hangingPunct="1">
                  <a:spcBef>
                    <a:spcPts val="0"/>
                  </a:spcBef>
                  <a:spcAft>
                    <a:spcPts val="0"/>
                  </a:spcAft>
                  <a:defRPr/>
                </a:pPr>
                <a:endParaRPr kumimoji="1" lang="ko-KR" altLang="ko-KR" kern="0">
                  <a:solidFill>
                    <a:srgbClr val="FFFFFF"/>
                  </a:solidFill>
                  <a:effectLst>
                    <a:outerShdw blurRad="38100" dist="38100" dir="2700000" algn="tl">
                      <a:srgbClr val="000000">
                        <a:alpha val="43137"/>
                      </a:srgbClr>
                    </a:outerShdw>
                  </a:effectLst>
                  <a:latin typeface="Arial Black" pitchFamily="34" charset="0"/>
                  <a:ea typeface="Gulim" pitchFamily="34" charset="-127"/>
                </a:endParaRPr>
              </a:p>
            </p:txBody>
          </p:sp>
          <p:sp>
            <p:nvSpPr>
              <p:cNvPr id="39" name="Oval 151"/>
              <p:cNvSpPr>
                <a:spLocks noChangeArrowheads="1"/>
              </p:cNvSpPr>
              <p:nvPr/>
            </p:nvSpPr>
            <p:spPr bwMode="auto">
              <a:xfrm>
                <a:off x="1428287" y="4789673"/>
                <a:ext cx="241600" cy="241862"/>
              </a:xfrm>
              <a:prstGeom prst="ellipse">
                <a:avLst/>
              </a:prstGeom>
              <a:gradFill rotWithShape="1">
                <a:gsLst>
                  <a:gs pos="0">
                    <a:srgbClr val="FFFFFF">
                      <a:alpha val="50000"/>
                    </a:srgbClr>
                  </a:gs>
                  <a:gs pos="100000">
                    <a:srgbClr val="000000">
                      <a:alpha val="0"/>
                    </a:srgbClr>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pPr algn="ctr" eaLnBrk="1" fontAlgn="auto" latinLnBrk="1" hangingPunct="1">
                  <a:spcBef>
                    <a:spcPts val="0"/>
                  </a:spcBef>
                  <a:spcAft>
                    <a:spcPts val="0"/>
                  </a:spcAft>
                  <a:defRPr/>
                </a:pPr>
                <a:endParaRPr kumimoji="1" lang="ko-KR" altLang="ko-KR" kern="0">
                  <a:solidFill>
                    <a:srgbClr val="000000"/>
                  </a:solidFill>
                  <a:effectLst>
                    <a:outerShdw blurRad="38100" dist="38100" dir="2700000" algn="tl">
                      <a:srgbClr val="000000">
                        <a:alpha val="43137"/>
                      </a:srgbClr>
                    </a:outerShdw>
                  </a:effectLst>
                  <a:latin typeface="Gulim" pitchFamily="34" charset="-127"/>
                  <a:ea typeface="Gulim" pitchFamily="34" charset="-127"/>
                </a:endParaRPr>
              </a:p>
            </p:txBody>
          </p:sp>
        </p:grpSp>
      </p:grpSp>
      <p:grpSp>
        <p:nvGrpSpPr>
          <p:cNvPr id="44" name="组合 313"/>
          <p:cNvGrpSpPr>
            <a:grpSpLocks/>
          </p:cNvGrpSpPr>
          <p:nvPr/>
        </p:nvGrpSpPr>
        <p:grpSpPr bwMode="auto">
          <a:xfrm>
            <a:off x="1328738" y="3882262"/>
            <a:ext cx="7407275" cy="668337"/>
            <a:chOff x="1252258" y="5045323"/>
            <a:chExt cx="7405967" cy="669007"/>
          </a:xfrm>
        </p:grpSpPr>
        <p:grpSp>
          <p:nvGrpSpPr>
            <p:cNvPr id="45" name="组合 338"/>
            <p:cNvGrpSpPr>
              <a:grpSpLocks/>
            </p:cNvGrpSpPr>
            <p:nvPr/>
          </p:nvGrpSpPr>
          <p:grpSpPr bwMode="auto">
            <a:xfrm>
              <a:off x="2520950" y="5045323"/>
              <a:ext cx="6137275" cy="669007"/>
              <a:chOff x="2520950" y="4924673"/>
              <a:chExt cx="6137275" cy="789657"/>
            </a:xfrm>
          </p:grpSpPr>
          <p:sp>
            <p:nvSpPr>
              <p:cNvPr id="48" name="AutoShape 218"/>
              <p:cNvSpPr>
                <a:spLocks noChangeArrowheads="1"/>
              </p:cNvSpPr>
              <p:nvPr/>
            </p:nvSpPr>
            <p:spPr bwMode="auto">
              <a:xfrm>
                <a:off x="2720436" y="5393591"/>
                <a:ext cx="5807637" cy="320739"/>
              </a:xfrm>
              <a:prstGeom prst="roundRect">
                <a:avLst>
                  <a:gd name="adj" fmla="val 50000"/>
                </a:avLst>
              </a:prstGeom>
              <a:gradFill rotWithShape="1">
                <a:gsLst>
                  <a:gs pos="0">
                    <a:srgbClr val="000000">
                      <a:alpha val="50000"/>
                    </a:srgbClr>
                  </a:gs>
                  <a:gs pos="100000">
                    <a:srgbClr val="000000">
                      <a:gamma/>
                      <a:tint val="57647"/>
                      <a:invGamma/>
                      <a:alpha val="0"/>
                    </a:srgbClr>
                  </a:gs>
                </a:gsLst>
                <a:path path="shape">
                  <a:fillToRect l="50000" t="50000" r="50000" b="50000"/>
                </a:path>
              </a:gradFill>
              <a:ln w="9525" algn="ctr">
                <a:noFill/>
                <a:round/>
                <a:headEnd/>
                <a:tailEnd/>
              </a:ln>
              <a:effectLst/>
            </p:spPr>
            <p:txBody>
              <a:bodyPr wrap="none" anchor="ctr"/>
              <a:lstStyle/>
              <a:p>
                <a:pPr eaLnBrk="1" fontAlgn="auto" latinLnBrk="1" hangingPunct="1">
                  <a:spcBef>
                    <a:spcPts val="0"/>
                  </a:spcBef>
                  <a:spcAft>
                    <a:spcPts val="0"/>
                  </a:spcAft>
                  <a:defRPr/>
                </a:pPr>
                <a:endParaRPr kumimoji="1" lang="ko-KR" altLang="en-US" kern="0">
                  <a:solidFill>
                    <a:srgbClr val="000000"/>
                  </a:solidFill>
                  <a:effectLst>
                    <a:outerShdw blurRad="38100" dist="38100" dir="2700000" algn="tl">
                      <a:srgbClr val="000000">
                        <a:alpha val="43137"/>
                      </a:srgbClr>
                    </a:outerShdw>
                  </a:effectLst>
                  <a:latin typeface="Gulim" pitchFamily="34" charset="-127"/>
                  <a:ea typeface="Gulim" pitchFamily="34" charset="-127"/>
                </a:endParaRPr>
              </a:p>
            </p:txBody>
          </p:sp>
          <p:grpSp>
            <p:nvGrpSpPr>
              <p:cNvPr id="49" name="组合 342"/>
              <p:cNvGrpSpPr>
                <a:grpSpLocks/>
              </p:cNvGrpSpPr>
              <p:nvPr/>
            </p:nvGrpSpPr>
            <p:grpSpPr bwMode="auto">
              <a:xfrm>
                <a:off x="2520950" y="4924673"/>
                <a:ext cx="6137275" cy="664245"/>
                <a:chOff x="2520950" y="4868193"/>
                <a:chExt cx="6137275" cy="720725"/>
              </a:xfrm>
            </p:grpSpPr>
            <p:sp>
              <p:nvSpPr>
                <p:cNvPr id="50" name="AutoShape 181"/>
                <p:cNvSpPr>
                  <a:spLocks noChangeArrowheads="1"/>
                </p:cNvSpPr>
                <p:nvPr/>
              </p:nvSpPr>
              <p:spPr bwMode="auto">
                <a:xfrm>
                  <a:off x="2517272" y="4868193"/>
                  <a:ext cx="6140953" cy="720446"/>
                </a:xfrm>
                <a:prstGeom prst="roundRect">
                  <a:avLst>
                    <a:gd name="adj" fmla="val 50000"/>
                  </a:avLst>
                </a:prstGeom>
                <a:solidFill>
                  <a:srgbClr val="D5EBFF"/>
                </a:solidFill>
                <a:ln w="19050" algn="ctr">
                  <a:solidFill>
                    <a:srgbClr val="FFFFFF"/>
                  </a:solidFill>
                  <a:round/>
                  <a:headEnd/>
                  <a:tailEnd/>
                </a:ln>
              </p:spPr>
              <p:txBody>
                <a:bodyPr wrap="none" anchor="ctr"/>
                <a:lstStyle/>
                <a:p>
                  <a:pPr eaLnBrk="1" fontAlgn="auto" latinLnBrk="1" hangingPunct="1">
                    <a:spcBef>
                      <a:spcPts val="0"/>
                    </a:spcBef>
                    <a:spcAft>
                      <a:spcPts val="0"/>
                    </a:spcAft>
                    <a:defRPr/>
                  </a:pPr>
                  <a:endParaRPr kumimoji="1" lang="ko-KR" altLang="en-US" kern="0">
                    <a:solidFill>
                      <a:srgbClr val="000000"/>
                    </a:solidFill>
                    <a:effectLst>
                      <a:outerShdw blurRad="38100" dist="38100" dir="2700000" algn="tl">
                        <a:srgbClr val="000000">
                          <a:alpha val="43137"/>
                        </a:srgbClr>
                      </a:outerShdw>
                    </a:effectLst>
                    <a:latin typeface="Gulim" pitchFamily="34" charset="-127"/>
                    <a:ea typeface="Gulim" pitchFamily="34" charset="-127"/>
                  </a:endParaRPr>
                </a:p>
              </p:txBody>
            </p:sp>
            <p:sp>
              <p:nvSpPr>
                <p:cNvPr id="52" name="AutoShape 202"/>
                <p:cNvSpPr>
                  <a:spLocks noChangeArrowheads="1"/>
                </p:cNvSpPr>
                <p:nvPr/>
              </p:nvSpPr>
              <p:spPr bwMode="auto">
                <a:xfrm>
                  <a:off x="2761703" y="4984196"/>
                  <a:ext cx="5690183" cy="490473"/>
                </a:xfrm>
                <a:prstGeom prst="roundRect">
                  <a:avLst>
                    <a:gd name="adj" fmla="val 50000"/>
                  </a:avLst>
                </a:prstGeom>
                <a:solidFill>
                  <a:srgbClr val="FFFFFF">
                    <a:alpha val="45882"/>
                  </a:srgbClr>
                </a:solidFill>
                <a:ln w="19050" algn="ctr">
                  <a:solidFill>
                    <a:srgbClr val="FFFFFF"/>
                  </a:solidFill>
                  <a:round/>
                  <a:headEnd/>
                  <a:tailEnd/>
                </a:ln>
              </p:spPr>
              <p:txBody>
                <a:bodyPr wrap="none" anchor="ctr"/>
                <a:lstStyle/>
                <a:p>
                  <a:pPr eaLnBrk="1" fontAlgn="auto" latinLnBrk="1" hangingPunct="1">
                    <a:spcBef>
                      <a:spcPts val="0"/>
                    </a:spcBef>
                    <a:spcAft>
                      <a:spcPts val="0"/>
                    </a:spcAft>
                    <a:defRPr/>
                  </a:pPr>
                  <a:endParaRPr kumimoji="1" lang="ko-KR" altLang="en-US" kern="0">
                    <a:solidFill>
                      <a:srgbClr val="000000"/>
                    </a:solidFill>
                    <a:effectLst>
                      <a:outerShdw blurRad="38100" dist="38100" dir="2700000" algn="tl">
                        <a:srgbClr val="000000">
                          <a:alpha val="43137"/>
                        </a:srgbClr>
                      </a:outerShdw>
                    </a:effectLst>
                    <a:latin typeface="Gulim" pitchFamily="34" charset="-127"/>
                    <a:ea typeface="Gulim" pitchFamily="34" charset="-127"/>
                  </a:endParaRPr>
                </a:p>
              </p:txBody>
            </p:sp>
          </p:grpSp>
        </p:grpSp>
        <p:sp>
          <p:nvSpPr>
            <p:cNvPr id="46" name="Line 188"/>
            <p:cNvSpPr>
              <a:spLocks noChangeShapeType="1"/>
            </p:cNvSpPr>
            <p:nvPr/>
          </p:nvSpPr>
          <p:spPr bwMode="auto">
            <a:xfrm flipH="1">
              <a:off x="1499864" y="5329770"/>
              <a:ext cx="1498335" cy="0"/>
            </a:xfrm>
            <a:prstGeom prst="line">
              <a:avLst/>
            </a:prstGeom>
            <a:noFill/>
            <a:ln w="31750" cap="rnd">
              <a:solidFill>
                <a:schemeClr val="bg1">
                  <a:lumMod val="50000"/>
                </a:schemeClr>
              </a:solidFill>
              <a:prstDash val="sysDot"/>
              <a:round/>
              <a:headEnd type="oval" w="med" len="med"/>
              <a:tailEnd/>
            </a:ln>
            <a:extLst>
              <a:ext uri="{909E8E84-426E-40DD-AFC4-6F175D3DCCD1}">
                <a14:hiddenFill xmlns:a14="http://schemas.microsoft.com/office/drawing/2010/main">
                  <a:noFill/>
                </a14:hiddenFill>
              </a:ext>
            </a:extLst>
          </p:spPr>
          <p:txBody>
            <a:bodyPr/>
            <a:lstStyle/>
            <a:p>
              <a:pPr latinLnBrk="1">
                <a:defRPr/>
              </a:pPr>
              <a:endParaRPr kumimoji="1" lang="zh-CN" altLang="en-US">
                <a:solidFill>
                  <a:srgbClr val="000000"/>
                </a:solidFill>
                <a:effectLst>
                  <a:outerShdw blurRad="38100" dist="38100" dir="2700000" algn="tl">
                    <a:srgbClr val="000000">
                      <a:alpha val="43137"/>
                    </a:srgbClr>
                  </a:outerShdw>
                </a:effectLst>
                <a:latin typeface="Gulim" pitchFamily="34" charset="-127"/>
                <a:ea typeface="Gulim" pitchFamily="34" charset="-127"/>
              </a:endParaRPr>
            </a:p>
          </p:txBody>
        </p:sp>
        <p:sp>
          <p:nvSpPr>
            <p:cNvPr id="47" name="Oval 151"/>
            <p:cNvSpPr>
              <a:spLocks noChangeArrowheads="1"/>
            </p:cNvSpPr>
            <p:nvPr/>
          </p:nvSpPr>
          <p:spPr bwMode="auto">
            <a:xfrm>
              <a:off x="1252258" y="5064392"/>
              <a:ext cx="169832" cy="170032"/>
            </a:xfrm>
            <a:prstGeom prst="ellipse">
              <a:avLst/>
            </a:prstGeom>
            <a:gradFill rotWithShape="1">
              <a:gsLst>
                <a:gs pos="0">
                  <a:srgbClr val="FFFFFF">
                    <a:alpha val="50000"/>
                  </a:srgbClr>
                </a:gs>
                <a:gs pos="100000">
                  <a:srgbClr val="000000">
                    <a:alpha val="0"/>
                  </a:srgbClr>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pPr algn="ctr" eaLnBrk="1" fontAlgn="auto" latinLnBrk="1" hangingPunct="1">
                <a:spcBef>
                  <a:spcPts val="0"/>
                </a:spcBef>
                <a:spcAft>
                  <a:spcPts val="0"/>
                </a:spcAft>
                <a:defRPr/>
              </a:pPr>
              <a:endParaRPr kumimoji="1" lang="ko-KR" altLang="ko-KR" kern="0">
                <a:solidFill>
                  <a:srgbClr val="000000"/>
                </a:solidFill>
                <a:effectLst>
                  <a:outerShdw blurRad="38100" dist="38100" dir="2700000" algn="tl">
                    <a:srgbClr val="000000">
                      <a:alpha val="43137"/>
                    </a:srgbClr>
                  </a:outerShdw>
                </a:effectLst>
                <a:latin typeface="Gulim" pitchFamily="34" charset="-127"/>
                <a:ea typeface="Gulim" pitchFamily="34" charset="-127"/>
              </a:endParaRPr>
            </a:p>
          </p:txBody>
        </p:sp>
      </p:grpSp>
      <p:grpSp>
        <p:nvGrpSpPr>
          <p:cNvPr id="53" name="组合 315"/>
          <p:cNvGrpSpPr>
            <a:grpSpLocks/>
          </p:cNvGrpSpPr>
          <p:nvPr/>
        </p:nvGrpSpPr>
        <p:grpSpPr bwMode="auto">
          <a:xfrm>
            <a:off x="1112838" y="3860037"/>
            <a:ext cx="635000" cy="638175"/>
            <a:chOff x="1190461" y="2772022"/>
            <a:chExt cx="635025" cy="637257"/>
          </a:xfrm>
        </p:grpSpPr>
        <p:sp>
          <p:nvSpPr>
            <p:cNvPr id="54" name="Oval 148"/>
            <p:cNvSpPr>
              <a:spLocks noChangeArrowheads="1"/>
            </p:cNvSpPr>
            <p:nvPr/>
          </p:nvSpPr>
          <p:spPr bwMode="auto">
            <a:xfrm>
              <a:off x="1190461" y="2772022"/>
              <a:ext cx="635025" cy="637257"/>
            </a:xfrm>
            <a:prstGeom prst="ellipse">
              <a:avLst/>
            </a:prstGeom>
            <a:gradFill flip="none" rotWithShape="1">
              <a:gsLst>
                <a:gs pos="0">
                  <a:srgbClr val="A3D3FF"/>
                </a:gs>
                <a:gs pos="100000">
                  <a:srgbClr val="B9E9FF"/>
                </a:gs>
              </a:gsLst>
              <a:lin ang="2700000" scaled="1"/>
              <a:tileRect/>
            </a:gradFill>
            <a:ln>
              <a:noFill/>
            </a:ln>
            <a:extLst>
              <a:ext uri="{91240B29-F687-4F45-9708-019B960494DF}">
                <a14:hiddenLine xmlns:a14="http://schemas.microsoft.com/office/drawing/2010/main" w="19050" algn="ctr">
                  <a:solidFill>
                    <a:srgbClr val="000000"/>
                  </a:solidFill>
                  <a:round/>
                  <a:headEnd/>
                  <a:tailEnd/>
                </a14:hiddenLine>
              </a:ext>
            </a:extLst>
          </p:spPr>
          <p:txBody>
            <a:bodyPr wrap="none" anchor="ctr"/>
            <a:lstStyle/>
            <a:p>
              <a:pPr algn="ctr" eaLnBrk="1" fontAlgn="auto" latinLnBrk="1" hangingPunct="1">
                <a:spcBef>
                  <a:spcPts val="0"/>
                </a:spcBef>
                <a:spcAft>
                  <a:spcPts val="0"/>
                </a:spcAft>
                <a:defRPr/>
              </a:pPr>
              <a:endParaRPr kumimoji="1" lang="ko-KR" altLang="ko-KR" kern="0">
                <a:solidFill>
                  <a:srgbClr val="FFFFFF"/>
                </a:solidFill>
                <a:effectLst>
                  <a:outerShdw blurRad="38100" dist="38100" dir="2700000" algn="tl">
                    <a:srgbClr val="000000">
                      <a:alpha val="43137"/>
                    </a:srgbClr>
                  </a:outerShdw>
                </a:effectLst>
                <a:latin typeface="Arial Black" pitchFamily="34" charset="0"/>
                <a:ea typeface="Gulim" pitchFamily="34" charset="-127"/>
              </a:endParaRPr>
            </a:p>
          </p:txBody>
        </p:sp>
        <p:sp>
          <p:nvSpPr>
            <p:cNvPr id="55" name="Oval 151"/>
            <p:cNvSpPr>
              <a:spLocks noChangeArrowheads="1"/>
            </p:cNvSpPr>
            <p:nvPr/>
          </p:nvSpPr>
          <p:spPr bwMode="auto">
            <a:xfrm>
              <a:off x="1412720" y="2791045"/>
              <a:ext cx="169869" cy="169618"/>
            </a:xfrm>
            <a:prstGeom prst="ellipse">
              <a:avLst/>
            </a:prstGeom>
            <a:gradFill rotWithShape="1">
              <a:gsLst>
                <a:gs pos="0">
                  <a:srgbClr val="FFFFFF">
                    <a:alpha val="50000"/>
                  </a:srgbClr>
                </a:gs>
                <a:gs pos="100000">
                  <a:srgbClr val="000000">
                    <a:alpha val="0"/>
                  </a:srgbClr>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pPr algn="ctr" eaLnBrk="1" fontAlgn="auto" latinLnBrk="1" hangingPunct="1">
                <a:spcBef>
                  <a:spcPts val="0"/>
                </a:spcBef>
                <a:spcAft>
                  <a:spcPts val="0"/>
                </a:spcAft>
                <a:defRPr/>
              </a:pPr>
              <a:endParaRPr kumimoji="1" lang="ko-KR" altLang="ko-KR" kern="0">
                <a:solidFill>
                  <a:srgbClr val="000000"/>
                </a:solidFill>
                <a:effectLst>
                  <a:outerShdw blurRad="38100" dist="38100" dir="2700000" algn="tl">
                    <a:srgbClr val="000000">
                      <a:alpha val="43137"/>
                    </a:srgbClr>
                  </a:outerShdw>
                </a:effectLst>
                <a:latin typeface="Gulim" pitchFamily="34" charset="-127"/>
                <a:ea typeface="Gulim" pitchFamily="34" charset="-127"/>
              </a:endParaRPr>
            </a:p>
          </p:txBody>
        </p:sp>
      </p:grpSp>
      <p:sp>
        <p:nvSpPr>
          <p:cNvPr id="56" name="TextBox 317"/>
          <p:cNvSpPr txBox="1">
            <a:spLocks noChangeArrowheads="1"/>
          </p:cNvSpPr>
          <p:nvPr/>
        </p:nvSpPr>
        <p:spPr bwMode="auto">
          <a:xfrm>
            <a:off x="1024255" y="3108149"/>
            <a:ext cx="7921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lang="en-US" altLang="zh-CN" sz="1600" dirty="0"/>
              <a:t>4.3.1</a:t>
            </a:r>
            <a:endParaRPr lang="zh-CN" altLang="en-US" sz="1600" dirty="0"/>
          </a:p>
        </p:txBody>
      </p:sp>
      <p:sp>
        <p:nvSpPr>
          <p:cNvPr id="57" name="TextBox 320"/>
          <p:cNvSpPr txBox="1">
            <a:spLocks noChangeArrowheads="1"/>
          </p:cNvSpPr>
          <p:nvPr/>
        </p:nvSpPr>
        <p:spPr bwMode="auto">
          <a:xfrm>
            <a:off x="3213100" y="3092274"/>
            <a:ext cx="4699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r>
              <a:rPr lang="en-US" altLang="zh-CN" dirty="0">
                <a:latin typeface="微软雅黑" pitchFamily="34" charset="-122"/>
                <a:ea typeface="微软雅黑" pitchFamily="34" charset="-122"/>
              </a:rPr>
              <a:t>InputFormat</a:t>
            </a:r>
            <a:r>
              <a:rPr lang="zh-CN" altLang="en-US" dirty="0">
                <a:latin typeface="微软雅黑" pitchFamily="34" charset="-122"/>
                <a:ea typeface="微软雅黑" pitchFamily="34" charset="-122"/>
              </a:rPr>
              <a:t>组件</a:t>
            </a:r>
          </a:p>
        </p:txBody>
      </p:sp>
      <p:sp>
        <p:nvSpPr>
          <p:cNvPr id="58" name="TextBox 321"/>
          <p:cNvSpPr txBox="1">
            <a:spLocks noChangeArrowheads="1"/>
          </p:cNvSpPr>
          <p:nvPr/>
        </p:nvSpPr>
        <p:spPr bwMode="auto">
          <a:xfrm>
            <a:off x="3213100" y="3983862"/>
            <a:ext cx="44831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r>
              <a:rPr lang="en-US" altLang="zh-CN" dirty="0">
                <a:latin typeface="微软雅黑" pitchFamily="34" charset="-122"/>
                <a:ea typeface="微软雅黑" pitchFamily="34" charset="-122"/>
              </a:rPr>
              <a:t>Maper</a:t>
            </a:r>
            <a:r>
              <a:rPr lang="zh-CN" altLang="en-US" dirty="0">
                <a:latin typeface="微软雅黑" pitchFamily="34" charset="-122"/>
                <a:ea typeface="微软雅黑" pitchFamily="34" charset="-122"/>
              </a:rPr>
              <a:t>组件</a:t>
            </a:r>
          </a:p>
        </p:txBody>
      </p:sp>
      <p:sp>
        <p:nvSpPr>
          <p:cNvPr id="59" name="TextBox 317"/>
          <p:cNvSpPr txBox="1">
            <a:spLocks noChangeArrowheads="1"/>
          </p:cNvSpPr>
          <p:nvPr/>
        </p:nvSpPr>
        <p:spPr bwMode="auto">
          <a:xfrm>
            <a:off x="1027113" y="3982274"/>
            <a:ext cx="79216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lang="en-US" altLang="zh-CN" sz="1600" dirty="0"/>
              <a:t>4.3.2</a:t>
            </a:r>
            <a:endParaRPr lang="zh-CN" altLang="en-US" sz="1600" dirty="0"/>
          </a:p>
        </p:txBody>
      </p:sp>
      <p:grpSp>
        <p:nvGrpSpPr>
          <p:cNvPr id="60" name="组合 314"/>
          <p:cNvGrpSpPr>
            <a:grpSpLocks/>
          </p:cNvGrpSpPr>
          <p:nvPr/>
        </p:nvGrpSpPr>
        <p:grpSpPr bwMode="auto">
          <a:xfrm>
            <a:off x="1328738" y="4738289"/>
            <a:ext cx="7407275" cy="668338"/>
            <a:chOff x="1252258" y="5045323"/>
            <a:chExt cx="7405967" cy="669007"/>
          </a:xfrm>
        </p:grpSpPr>
        <p:grpSp>
          <p:nvGrpSpPr>
            <p:cNvPr id="61" name="组合 331"/>
            <p:cNvGrpSpPr>
              <a:grpSpLocks/>
            </p:cNvGrpSpPr>
            <p:nvPr/>
          </p:nvGrpSpPr>
          <p:grpSpPr bwMode="auto">
            <a:xfrm>
              <a:off x="2520950" y="5045323"/>
              <a:ext cx="6137275" cy="669007"/>
              <a:chOff x="2520950" y="4924673"/>
              <a:chExt cx="6137275" cy="789657"/>
            </a:xfrm>
          </p:grpSpPr>
          <p:sp>
            <p:nvSpPr>
              <p:cNvPr id="64" name="AutoShape 218"/>
              <p:cNvSpPr>
                <a:spLocks noChangeArrowheads="1"/>
              </p:cNvSpPr>
              <p:nvPr/>
            </p:nvSpPr>
            <p:spPr bwMode="auto">
              <a:xfrm>
                <a:off x="2720436" y="5393590"/>
                <a:ext cx="5807637" cy="320740"/>
              </a:xfrm>
              <a:prstGeom prst="roundRect">
                <a:avLst>
                  <a:gd name="adj" fmla="val 50000"/>
                </a:avLst>
              </a:prstGeom>
              <a:gradFill rotWithShape="1">
                <a:gsLst>
                  <a:gs pos="0">
                    <a:srgbClr val="000000">
                      <a:alpha val="50000"/>
                    </a:srgbClr>
                  </a:gs>
                  <a:gs pos="100000">
                    <a:srgbClr val="000000">
                      <a:gamma/>
                      <a:tint val="57647"/>
                      <a:invGamma/>
                      <a:alpha val="0"/>
                    </a:srgbClr>
                  </a:gs>
                </a:gsLst>
                <a:path path="shape">
                  <a:fillToRect l="50000" t="50000" r="50000" b="50000"/>
                </a:path>
              </a:gradFill>
              <a:ln w="9525" algn="ctr">
                <a:noFill/>
                <a:round/>
                <a:headEnd/>
                <a:tailEnd/>
              </a:ln>
              <a:effectLst/>
            </p:spPr>
            <p:txBody>
              <a:bodyPr wrap="none" anchor="ctr"/>
              <a:lstStyle/>
              <a:p>
                <a:pPr eaLnBrk="1" fontAlgn="auto" latinLnBrk="1" hangingPunct="1">
                  <a:spcBef>
                    <a:spcPts val="0"/>
                  </a:spcBef>
                  <a:spcAft>
                    <a:spcPts val="0"/>
                  </a:spcAft>
                  <a:defRPr/>
                </a:pPr>
                <a:endParaRPr kumimoji="1" lang="ko-KR" altLang="en-US" kern="0">
                  <a:solidFill>
                    <a:srgbClr val="000000"/>
                  </a:solidFill>
                  <a:effectLst>
                    <a:outerShdw blurRad="38100" dist="38100" dir="2700000" algn="tl">
                      <a:srgbClr val="000000">
                        <a:alpha val="43137"/>
                      </a:srgbClr>
                    </a:outerShdw>
                  </a:effectLst>
                  <a:latin typeface="Gulim" pitchFamily="34" charset="-127"/>
                  <a:ea typeface="Gulim" pitchFamily="34" charset="-127"/>
                </a:endParaRPr>
              </a:p>
            </p:txBody>
          </p:sp>
          <p:grpSp>
            <p:nvGrpSpPr>
              <p:cNvPr id="65" name="组合 335"/>
              <p:cNvGrpSpPr>
                <a:grpSpLocks/>
              </p:cNvGrpSpPr>
              <p:nvPr/>
            </p:nvGrpSpPr>
            <p:grpSpPr bwMode="auto">
              <a:xfrm>
                <a:off x="2520950" y="4924673"/>
                <a:ext cx="6137275" cy="664245"/>
                <a:chOff x="2520950" y="4868193"/>
                <a:chExt cx="6137275" cy="720725"/>
              </a:xfrm>
            </p:grpSpPr>
            <p:sp>
              <p:nvSpPr>
                <p:cNvPr id="66" name="AutoShape 181"/>
                <p:cNvSpPr>
                  <a:spLocks noChangeArrowheads="1"/>
                </p:cNvSpPr>
                <p:nvPr/>
              </p:nvSpPr>
              <p:spPr bwMode="auto">
                <a:xfrm>
                  <a:off x="2517272" y="4868193"/>
                  <a:ext cx="6140953" cy="720444"/>
                </a:xfrm>
                <a:prstGeom prst="roundRect">
                  <a:avLst>
                    <a:gd name="adj" fmla="val 50000"/>
                  </a:avLst>
                </a:prstGeom>
                <a:solidFill>
                  <a:srgbClr val="D5F4FF"/>
                </a:solidFill>
                <a:ln w="19050" algn="ctr">
                  <a:solidFill>
                    <a:srgbClr val="FFFFFF"/>
                  </a:solidFill>
                  <a:round/>
                  <a:headEnd/>
                  <a:tailEnd/>
                </a:ln>
              </p:spPr>
              <p:txBody>
                <a:bodyPr wrap="none" anchor="ctr"/>
                <a:lstStyle/>
                <a:p>
                  <a:pPr eaLnBrk="1" fontAlgn="auto" latinLnBrk="1" hangingPunct="1">
                    <a:spcBef>
                      <a:spcPts val="0"/>
                    </a:spcBef>
                    <a:spcAft>
                      <a:spcPts val="0"/>
                    </a:spcAft>
                    <a:defRPr/>
                  </a:pPr>
                  <a:endParaRPr kumimoji="1" lang="ko-KR" altLang="en-US" kern="0">
                    <a:solidFill>
                      <a:srgbClr val="000000"/>
                    </a:solidFill>
                    <a:effectLst>
                      <a:outerShdw blurRad="38100" dist="38100" dir="2700000" algn="tl">
                        <a:srgbClr val="000000">
                          <a:alpha val="43137"/>
                        </a:srgbClr>
                      </a:outerShdw>
                    </a:effectLst>
                    <a:latin typeface="Gulim" pitchFamily="34" charset="-127"/>
                    <a:ea typeface="Gulim" pitchFamily="34" charset="-127"/>
                  </a:endParaRPr>
                </a:p>
              </p:txBody>
            </p:sp>
            <p:sp>
              <p:nvSpPr>
                <p:cNvPr id="67" name="AutoShape 202"/>
                <p:cNvSpPr>
                  <a:spLocks noChangeArrowheads="1"/>
                </p:cNvSpPr>
                <p:nvPr/>
              </p:nvSpPr>
              <p:spPr bwMode="auto">
                <a:xfrm>
                  <a:off x="2761703" y="4984197"/>
                  <a:ext cx="5690183" cy="490471"/>
                </a:xfrm>
                <a:prstGeom prst="roundRect">
                  <a:avLst>
                    <a:gd name="adj" fmla="val 50000"/>
                  </a:avLst>
                </a:prstGeom>
                <a:solidFill>
                  <a:srgbClr val="FFFFFF">
                    <a:alpha val="45882"/>
                  </a:srgbClr>
                </a:solidFill>
                <a:ln w="19050" algn="ctr">
                  <a:solidFill>
                    <a:srgbClr val="FFFFFF"/>
                  </a:solidFill>
                  <a:round/>
                  <a:headEnd/>
                  <a:tailEnd/>
                </a:ln>
              </p:spPr>
              <p:txBody>
                <a:bodyPr wrap="none" anchor="ctr"/>
                <a:lstStyle/>
                <a:p>
                  <a:pPr eaLnBrk="1" fontAlgn="auto" latinLnBrk="1" hangingPunct="1">
                    <a:spcBef>
                      <a:spcPts val="0"/>
                    </a:spcBef>
                    <a:spcAft>
                      <a:spcPts val="0"/>
                    </a:spcAft>
                    <a:defRPr/>
                  </a:pPr>
                  <a:endParaRPr kumimoji="1" lang="ko-KR" altLang="en-US" kern="0">
                    <a:solidFill>
                      <a:srgbClr val="000000"/>
                    </a:solidFill>
                    <a:effectLst>
                      <a:outerShdw blurRad="38100" dist="38100" dir="2700000" algn="tl">
                        <a:srgbClr val="000000">
                          <a:alpha val="43137"/>
                        </a:srgbClr>
                      </a:outerShdw>
                    </a:effectLst>
                    <a:latin typeface="Gulim" pitchFamily="34" charset="-127"/>
                    <a:ea typeface="Gulim" pitchFamily="34" charset="-127"/>
                  </a:endParaRPr>
                </a:p>
              </p:txBody>
            </p:sp>
          </p:grpSp>
        </p:grpSp>
        <p:sp>
          <p:nvSpPr>
            <p:cNvPr id="62" name="Line 188"/>
            <p:cNvSpPr>
              <a:spLocks noChangeShapeType="1"/>
            </p:cNvSpPr>
            <p:nvPr/>
          </p:nvSpPr>
          <p:spPr bwMode="auto">
            <a:xfrm flipH="1">
              <a:off x="1499864" y="5329770"/>
              <a:ext cx="1498335" cy="0"/>
            </a:xfrm>
            <a:prstGeom prst="line">
              <a:avLst/>
            </a:prstGeom>
            <a:noFill/>
            <a:ln w="31750" cap="rnd">
              <a:solidFill>
                <a:schemeClr val="bg1">
                  <a:lumMod val="50000"/>
                </a:schemeClr>
              </a:solidFill>
              <a:prstDash val="sysDot"/>
              <a:round/>
              <a:headEnd type="oval" w="med" len="med"/>
              <a:tailEnd/>
            </a:ln>
            <a:extLst>
              <a:ext uri="{909E8E84-426E-40DD-AFC4-6F175D3DCCD1}">
                <a14:hiddenFill xmlns:a14="http://schemas.microsoft.com/office/drawing/2010/main">
                  <a:noFill/>
                </a14:hiddenFill>
              </a:ext>
            </a:extLst>
          </p:spPr>
          <p:txBody>
            <a:bodyPr/>
            <a:lstStyle/>
            <a:p>
              <a:pPr latinLnBrk="1">
                <a:defRPr/>
              </a:pPr>
              <a:endParaRPr kumimoji="1" lang="zh-CN" altLang="en-US">
                <a:solidFill>
                  <a:srgbClr val="000000"/>
                </a:solidFill>
                <a:effectLst>
                  <a:outerShdw blurRad="38100" dist="38100" dir="2700000" algn="tl">
                    <a:srgbClr val="000000">
                      <a:alpha val="43137"/>
                    </a:srgbClr>
                  </a:outerShdw>
                </a:effectLst>
                <a:latin typeface="Gulim" pitchFamily="34" charset="-127"/>
                <a:ea typeface="Gulim" pitchFamily="34" charset="-127"/>
              </a:endParaRPr>
            </a:p>
          </p:txBody>
        </p:sp>
        <p:sp>
          <p:nvSpPr>
            <p:cNvPr id="63" name="Oval 151"/>
            <p:cNvSpPr>
              <a:spLocks noChangeArrowheads="1"/>
            </p:cNvSpPr>
            <p:nvPr/>
          </p:nvSpPr>
          <p:spPr bwMode="auto">
            <a:xfrm>
              <a:off x="1252258" y="5064392"/>
              <a:ext cx="169832" cy="170033"/>
            </a:xfrm>
            <a:prstGeom prst="ellipse">
              <a:avLst/>
            </a:prstGeom>
            <a:gradFill rotWithShape="1">
              <a:gsLst>
                <a:gs pos="0">
                  <a:srgbClr val="FFFFFF">
                    <a:alpha val="50000"/>
                  </a:srgbClr>
                </a:gs>
                <a:gs pos="100000">
                  <a:srgbClr val="000000">
                    <a:alpha val="0"/>
                  </a:srgbClr>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pPr algn="ctr" eaLnBrk="1" fontAlgn="auto" latinLnBrk="1" hangingPunct="1">
                <a:spcBef>
                  <a:spcPts val="0"/>
                </a:spcBef>
                <a:spcAft>
                  <a:spcPts val="0"/>
                </a:spcAft>
                <a:defRPr/>
              </a:pPr>
              <a:endParaRPr kumimoji="1" lang="ko-KR" altLang="ko-KR" kern="0">
                <a:solidFill>
                  <a:srgbClr val="000000"/>
                </a:solidFill>
                <a:effectLst>
                  <a:outerShdw blurRad="38100" dist="38100" dir="2700000" algn="tl">
                    <a:srgbClr val="000000">
                      <a:alpha val="43137"/>
                    </a:srgbClr>
                  </a:outerShdw>
                </a:effectLst>
                <a:latin typeface="Gulim" pitchFamily="34" charset="-127"/>
                <a:ea typeface="Gulim" pitchFamily="34" charset="-127"/>
              </a:endParaRPr>
            </a:p>
          </p:txBody>
        </p:sp>
      </p:grpSp>
      <p:grpSp>
        <p:nvGrpSpPr>
          <p:cNvPr id="68" name="组合 316"/>
          <p:cNvGrpSpPr>
            <a:grpSpLocks/>
          </p:cNvGrpSpPr>
          <p:nvPr/>
        </p:nvGrpSpPr>
        <p:grpSpPr bwMode="auto">
          <a:xfrm>
            <a:off x="1112838" y="4711302"/>
            <a:ext cx="635000" cy="636587"/>
            <a:chOff x="1190461" y="2772022"/>
            <a:chExt cx="635025" cy="637257"/>
          </a:xfrm>
        </p:grpSpPr>
        <p:sp>
          <p:nvSpPr>
            <p:cNvPr id="69" name="Oval 148"/>
            <p:cNvSpPr>
              <a:spLocks noChangeArrowheads="1"/>
            </p:cNvSpPr>
            <p:nvPr/>
          </p:nvSpPr>
          <p:spPr bwMode="auto">
            <a:xfrm>
              <a:off x="1190461" y="2772022"/>
              <a:ext cx="635025" cy="637257"/>
            </a:xfrm>
            <a:prstGeom prst="ellipse">
              <a:avLst/>
            </a:prstGeom>
            <a:gradFill flip="none" rotWithShape="1">
              <a:gsLst>
                <a:gs pos="0">
                  <a:srgbClr val="A3D3FF"/>
                </a:gs>
                <a:gs pos="100000">
                  <a:srgbClr val="B9E9FF"/>
                </a:gs>
              </a:gsLst>
              <a:lin ang="2700000" scaled="1"/>
              <a:tileRect/>
            </a:gradFill>
            <a:ln>
              <a:noFill/>
            </a:ln>
            <a:extLst>
              <a:ext uri="{91240B29-F687-4F45-9708-019B960494DF}">
                <a14:hiddenLine xmlns:a14="http://schemas.microsoft.com/office/drawing/2010/main" w="19050" algn="ctr">
                  <a:solidFill>
                    <a:srgbClr val="000000"/>
                  </a:solidFill>
                  <a:round/>
                  <a:headEnd/>
                  <a:tailEnd/>
                </a14:hiddenLine>
              </a:ext>
            </a:extLst>
          </p:spPr>
          <p:txBody>
            <a:bodyPr wrap="none" anchor="ctr"/>
            <a:lstStyle/>
            <a:p>
              <a:pPr algn="ctr" eaLnBrk="1" fontAlgn="auto" latinLnBrk="1" hangingPunct="1">
                <a:spcBef>
                  <a:spcPts val="0"/>
                </a:spcBef>
                <a:spcAft>
                  <a:spcPts val="0"/>
                </a:spcAft>
                <a:defRPr/>
              </a:pPr>
              <a:endParaRPr kumimoji="1" lang="ko-KR" altLang="ko-KR" kern="0">
                <a:solidFill>
                  <a:srgbClr val="FFFFFF"/>
                </a:solidFill>
                <a:effectLst>
                  <a:outerShdw blurRad="38100" dist="38100" dir="2700000" algn="tl">
                    <a:srgbClr val="000000">
                      <a:alpha val="43137"/>
                    </a:srgbClr>
                  </a:outerShdw>
                </a:effectLst>
                <a:latin typeface="Arial Black" pitchFamily="34" charset="0"/>
                <a:ea typeface="Gulim" pitchFamily="34" charset="-127"/>
              </a:endParaRPr>
            </a:p>
          </p:txBody>
        </p:sp>
        <p:sp>
          <p:nvSpPr>
            <p:cNvPr id="70" name="Oval 151"/>
            <p:cNvSpPr>
              <a:spLocks noChangeArrowheads="1"/>
            </p:cNvSpPr>
            <p:nvPr/>
          </p:nvSpPr>
          <p:spPr bwMode="auto">
            <a:xfrm>
              <a:off x="1412720" y="2791092"/>
              <a:ext cx="169869" cy="170041"/>
            </a:xfrm>
            <a:prstGeom prst="ellipse">
              <a:avLst/>
            </a:prstGeom>
            <a:gradFill rotWithShape="1">
              <a:gsLst>
                <a:gs pos="0">
                  <a:srgbClr val="FFFFFF">
                    <a:alpha val="50000"/>
                  </a:srgbClr>
                </a:gs>
                <a:gs pos="100000">
                  <a:srgbClr val="000000">
                    <a:alpha val="0"/>
                  </a:srgbClr>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pPr algn="ctr" eaLnBrk="1" fontAlgn="auto" latinLnBrk="1" hangingPunct="1">
                <a:spcBef>
                  <a:spcPts val="0"/>
                </a:spcBef>
                <a:spcAft>
                  <a:spcPts val="0"/>
                </a:spcAft>
                <a:defRPr/>
              </a:pPr>
              <a:endParaRPr kumimoji="1" lang="ko-KR" altLang="ko-KR" kern="0">
                <a:solidFill>
                  <a:srgbClr val="000000"/>
                </a:solidFill>
                <a:effectLst>
                  <a:outerShdw blurRad="38100" dist="38100" dir="2700000" algn="tl">
                    <a:srgbClr val="000000">
                      <a:alpha val="43137"/>
                    </a:srgbClr>
                  </a:outerShdw>
                </a:effectLst>
                <a:latin typeface="Gulim" pitchFamily="34" charset="-127"/>
                <a:ea typeface="Gulim" pitchFamily="34" charset="-127"/>
              </a:endParaRPr>
            </a:p>
          </p:txBody>
        </p:sp>
      </p:grpSp>
      <p:sp>
        <p:nvSpPr>
          <p:cNvPr id="71" name="TextBox 317"/>
          <p:cNvSpPr txBox="1">
            <a:spLocks noChangeArrowheads="1"/>
          </p:cNvSpPr>
          <p:nvPr/>
        </p:nvSpPr>
        <p:spPr bwMode="auto">
          <a:xfrm>
            <a:off x="1040448" y="4840207"/>
            <a:ext cx="79216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lang="en-US" altLang="zh-CN" sz="1600" dirty="0"/>
              <a:t>4.3.3</a:t>
            </a:r>
            <a:endParaRPr lang="zh-CN" altLang="en-US" sz="1600" dirty="0"/>
          </a:p>
        </p:txBody>
      </p:sp>
      <p:sp>
        <p:nvSpPr>
          <p:cNvPr id="72" name="TextBox 321"/>
          <p:cNvSpPr txBox="1">
            <a:spLocks noChangeArrowheads="1"/>
          </p:cNvSpPr>
          <p:nvPr/>
        </p:nvSpPr>
        <p:spPr bwMode="auto">
          <a:xfrm>
            <a:off x="3213100" y="4844651"/>
            <a:ext cx="44831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r>
              <a:rPr lang="en-US" altLang="zh-CN" dirty="0">
                <a:latin typeface="微软雅黑" pitchFamily="34" charset="-122"/>
                <a:ea typeface="微软雅黑" pitchFamily="34" charset="-122"/>
              </a:rPr>
              <a:t>Reducer</a:t>
            </a:r>
            <a:r>
              <a:rPr lang="zh-CN" altLang="en-US" dirty="0">
                <a:latin typeface="微软雅黑" pitchFamily="34" charset="-122"/>
                <a:ea typeface="微软雅黑" pitchFamily="34" charset="-122"/>
              </a:rPr>
              <a:t>组件</a:t>
            </a:r>
          </a:p>
        </p:txBody>
      </p:sp>
    </p:spTree>
    <p:custDataLst>
      <p:tags r:id="rId1"/>
    </p:custDataLst>
  </p:cSld>
  <p:clrMapOvr>
    <a:masterClrMapping/>
  </p:clrMapOvr>
  <p:transition spd="slow"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mph" presetSubtype="0" fill="hold" grpId="0" nodeType="withEffect">
                                  <p:stCondLst>
                                    <p:cond delay="0"/>
                                  </p:stCondLst>
                                  <p:childTnLst>
                                    <p:animEffect transition="out" filter="fade">
                                      <p:cBhvr>
                                        <p:cTn id="6" dur="500" tmFilter="0, 0; .2, .5; .8, .5; 1, 0"/>
                                        <p:tgtEl>
                                          <p:spTgt spid="51"/>
                                        </p:tgtEl>
                                      </p:cBhvr>
                                    </p:animEffect>
                                    <p:animScale>
                                      <p:cBhvr>
                                        <p:cTn id="7" dur="250" autoRev="1" fill="hold"/>
                                        <p:tgtEl>
                                          <p:spTgt spid="5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AutoShape 132"/>
          <p:cNvSpPr>
            <a:spLocks noChangeArrowheads="1"/>
          </p:cNvSpPr>
          <p:nvPr/>
        </p:nvSpPr>
        <p:spPr bwMode="auto">
          <a:xfrm>
            <a:off x="392113" y="1301174"/>
            <a:ext cx="2016125" cy="5178435"/>
          </a:xfrm>
          <a:prstGeom prst="upArrow">
            <a:avLst>
              <a:gd name="adj1" fmla="val 66296"/>
              <a:gd name="adj2" fmla="val 58426"/>
            </a:avLst>
          </a:prstGeom>
          <a:gradFill flip="none" rotWithShape="1">
            <a:gsLst>
              <a:gs pos="0">
                <a:srgbClr val="D5F4FF"/>
              </a:gs>
              <a:gs pos="100000">
                <a:srgbClr val="764718">
                  <a:alpha val="0"/>
                </a:srgbClr>
              </a:gs>
            </a:gsLst>
            <a:path path="circle">
              <a:fillToRect l="100000" b="100000"/>
            </a:path>
            <a:tileRect t="-100000" r="-100000"/>
          </a:gradFill>
          <a:ln>
            <a:noFill/>
          </a:ln>
        </p:spPr>
        <p:txBody>
          <a:bodyPr wrap="none" anchor="ctr"/>
          <a:lstStyle/>
          <a:p>
            <a:pPr latinLnBrk="1">
              <a:defRPr/>
            </a:pPr>
            <a:endParaRPr kumimoji="1" lang="ko-KR" altLang="en-US">
              <a:solidFill>
                <a:srgbClr val="000000"/>
              </a:solidFill>
              <a:effectLst>
                <a:outerShdw blurRad="38100" dist="38100" dir="2700000" algn="tl">
                  <a:srgbClr val="000000">
                    <a:alpha val="43137"/>
                  </a:srgbClr>
                </a:outerShdw>
              </a:effectLst>
              <a:latin typeface="Gulim" pitchFamily="34" charset="-127"/>
              <a:ea typeface="Gulim" pitchFamily="34" charset="-127"/>
            </a:endParaRPr>
          </a:p>
        </p:txBody>
      </p:sp>
      <p:sp>
        <p:nvSpPr>
          <p:cNvPr id="7" name="AutoShape 208"/>
          <p:cNvSpPr>
            <a:spLocks noChangeArrowheads="1"/>
          </p:cNvSpPr>
          <p:nvPr/>
        </p:nvSpPr>
        <p:spPr bwMode="auto">
          <a:xfrm>
            <a:off x="2670175" y="1530350"/>
            <a:ext cx="5976938" cy="850900"/>
          </a:xfrm>
          <a:prstGeom prst="roundRect">
            <a:avLst>
              <a:gd name="adj" fmla="val 17352"/>
            </a:avLst>
          </a:prstGeom>
          <a:solidFill>
            <a:srgbClr val="FFFFFF"/>
          </a:solidFill>
          <a:ln w="19050" algn="ctr">
            <a:solidFill>
              <a:schemeClr val="bg1">
                <a:lumMod val="95000"/>
              </a:schemeClr>
            </a:solidFill>
            <a:round/>
            <a:headEnd/>
            <a:tailEnd/>
          </a:ln>
          <a:effectLst>
            <a:outerShdw blurRad="76200" dir="13500000" sy="23000" kx="1200000" algn="br" rotWithShape="0">
              <a:prstClr val="black">
                <a:alpha val="20000"/>
              </a:prstClr>
            </a:outerShdw>
          </a:effectLst>
        </p:spPr>
        <p:txBody>
          <a:bodyPr wrap="none" anchor="ctr"/>
          <a:lstStyle/>
          <a:p>
            <a:pPr eaLnBrk="1" fontAlgn="auto" latinLnBrk="1" hangingPunct="1">
              <a:spcBef>
                <a:spcPts val="0"/>
              </a:spcBef>
              <a:spcAft>
                <a:spcPts val="0"/>
              </a:spcAft>
              <a:defRPr/>
            </a:pPr>
            <a:endParaRPr kumimoji="1" lang="ko-KR" altLang="en-US" kern="0">
              <a:solidFill>
                <a:srgbClr val="000000"/>
              </a:solidFill>
              <a:effectLst>
                <a:outerShdw blurRad="38100" dist="38100" dir="2700000" algn="tl">
                  <a:srgbClr val="000000">
                    <a:alpha val="43137"/>
                  </a:srgbClr>
                </a:outerShdw>
              </a:effectLst>
              <a:latin typeface="Gulim" pitchFamily="34" charset="-127"/>
              <a:ea typeface="Gulim" pitchFamily="34" charset="-127"/>
            </a:endParaRPr>
          </a:p>
        </p:txBody>
      </p:sp>
      <p:sp>
        <p:nvSpPr>
          <p:cNvPr id="7174" name="TextBox 312"/>
          <p:cNvSpPr txBox="1">
            <a:spLocks noChangeArrowheads="1"/>
          </p:cNvSpPr>
          <p:nvPr/>
        </p:nvSpPr>
        <p:spPr bwMode="auto">
          <a:xfrm>
            <a:off x="2670175" y="1712913"/>
            <a:ext cx="59769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lang="en-US" altLang="zh-CN" sz="2800" b="1" dirty="0"/>
              <a:t>4.3  MapReduce</a:t>
            </a:r>
            <a:r>
              <a:rPr lang="zh-CN" altLang="en-US" sz="2800" b="1" dirty="0"/>
              <a:t>编程组件</a:t>
            </a:r>
          </a:p>
        </p:txBody>
      </p:sp>
      <p:pic>
        <p:nvPicPr>
          <p:cNvPr id="7175" name="Picture 3">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8963" y="1929765"/>
            <a:ext cx="1622425"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00ACE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 name="标题 1"/>
          <p:cNvSpPr>
            <a:spLocks noChangeArrowheads="1"/>
          </p:cNvSpPr>
          <p:nvPr/>
        </p:nvSpPr>
        <p:spPr bwMode="auto">
          <a:xfrm>
            <a:off x="1758950" y="115888"/>
            <a:ext cx="5148263" cy="765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marL="571500" indent="-571500" eaLnBrk="1" hangingPunct="1">
              <a:buFont typeface="Wingdings" pitchFamily="2" charset="2"/>
              <a:buNone/>
            </a:pPr>
            <a:r>
              <a:rPr lang="en-US" altLang="zh-CN" sz="3600">
                <a:solidFill>
                  <a:srgbClr val="1369B2"/>
                </a:solidFill>
                <a:sym typeface="Wingdings" pitchFamily="2" charset="2"/>
              </a:rPr>
              <a:t></a:t>
            </a:r>
            <a:r>
              <a:rPr lang="zh-CN" altLang="en-US" sz="3600" b="1">
                <a:solidFill>
                  <a:srgbClr val="1369B2"/>
                </a:solidFill>
                <a:latin typeface="微软雅黑" pitchFamily="34" charset="-122"/>
                <a:ea typeface="微软雅黑" pitchFamily="34" charset="-122"/>
                <a:sym typeface="宋体" pitchFamily="2" charset="-122"/>
              </a:rPr>
              <a:t> 知识架构</a:t>
            </a:r>
          </a:p>
        </p:txBody>
      </p:sp>
      <p:grpSp>
        <p:nvGrpSpPr>
          <p:cNvPr id="73" name="组合 313"/>
          <p:cNvGrpSpPr>
            <a:grpSpLocks/>
          </p:cNvGrpSpPr>
          <p:nvPr/>
        </p:nvGrpSpPr>
        <p:grpSpPr bwMode="auto">
          <a:xfrm>
            <a:off x="1291091" y="2999406"/>
            <a:ext cx="7407275" cy="668337"/>
            <a:chOff x="1252258" y="5045323"/>
            <a:chExt cx="7405967" cy="669007"/>
          </a:xfrm>
        </p:grpSpPr>
        <p:grpSp>
          <p:nvGrpSpPr>
            <p:cNvPr id="74" name="组合 338"/>
            <p:cNvGrpSpPr>
              <a:grpSpLocks/>
            </p:cNvGrpSpPr>
            <p:nvPr/>
          </p:nvGrpSpPr>
          <p:grpSpPr bwMode="auto">
            <a:xfrm>
              <a:off x="2520950" y="5045323"/>
              <a:ext cx="6137275" cy="669007"/>
              <a:chOff x="2520950" y="4924673"/>
              <a:chExt cx="6137275" cy="789657"/>
            </a:xfrm>
          </p:grpSpPr>
          <p:sp>
            <p:nvSpPr>
              <p:cNvPr id="77" name="AutoShape 218"/>
              <p:cNvSpPr>
                <a:spLocks noChangeArrowheads="1"/>
              </p:cNvSpPr>
              <p:nvPr/>
            </p:nvSpPr>
            <p:spPr bwMode="auto">
              <a:xfrm>
                <a:off x="2720436" y="5393591"/>
                <a:ext cx="5807637" cy="320739"/>
              </a:xfrm>
              <a:prstGeom prst="roundRect">
                <a:avLst>
                  <a:gd name="adj" fmla="val 50000"/>
                </a:avLst>
              </a:prstGeom>
              <a:gradFill rotWithShape="1">
                <a:gsLst>
                  <a:gs pos="0">
                    <a:srgbClr val="000000">
                      <a:alpha val="50000"/>
                    </a:srgbClr>
                  </a:gs>
                  <a:gs pos="100000">
                    <a:srgbClr val="000000">
                      <a:gamma/>
                      <a:tint val="57647"/>
                      <a:invGamma/>
                      <a:alpha val="0"/>
                    </a:srgbClr>
                  </a:gs>
                </a:gsLst>
                <a:path path="shape">
                  <a:fillToRect l="50000" t="50000" r="50000" b="50000"/>
                </a:path>
              </a:gradFill>
              <a:ln w="9525" algn="ctr">
                <a:noFill/>
                <a:round/>
                <a:headEnd/>
                <a:tailEnd/>
              </a:ln>
              <a:effectLst/>
            </p:spPr>
            <p:txBody>
              <a:bodyPr wrap="none" anchor="ctr"/>
              <a:lstStyle/>
              <a:p>
                <a:pPr eaLnBrk="1" fontAlgn="auto" latinLnBrk="1" hangingPunct="1">
                  <a:spcBef>
                    <a:spcPts val="0"/>
                  </a:spcBef>
                  <a:spcAft>
                    <a:spcPts val="0"/>
                  </a:spcAft>
                  <a:defRPr/>
                </a:pPr>
                <a:endParaRPr kumimoji="1" lang="ko-KR" altLang="en-US" kern="0">
                  <a:solidFill>
                    <a:srgbClr val="000000"/>
                  </a:solidFill>
                  <a:effectLst>
                    <a:outerShdw blurRad="38100" dist="38100" dir="2700000" algn="tl">
                      <a:srgbClr val="000000">
                        <a:alpha val="43137"/>
                      </a:srgbClr>
                    </a:outerShdw>
                  </a:effectLst>
                  <a:latin typeface="Gulim" pitchFamily="34" charset="-127"/>
                  <a:ea typeface="Gulim" pitchFamily="34" charset="-127"/>
                </a:endParaRPr>
              </a:p>
            </p:txBody>
          </p:sp>
          <p:grpSp>
            <p:nvGrpSpPr>
              <p:cNvPr id="78" name="组合 342"/>
              <p:cNvGrpSpPr>
                <a:grpSpLocks/>
              </p:cNvGrpSpPr>
              <p:nvPr/>
            </p:nvGrpSpPr>
            <p:grpSpPr bwMode="auto">
              <a:xfrm>
                <a:off x="2520950" y="4924673"/>
                <a:ext cx="6137275" cy="664245"/>
                <a:chOff x="2520950" y="4868193"/>
                <a:chExt cx="6137275" cy="720725"/>
              </a:xfrm>
            </p:grpSpPr>
            <p:sp>
              <p:nvSpPr>
                <p:cNvPr id="79" name="AutoShape 181"/>
                <p:cNvSpPr>
                  <a:spLocks noChangeArrowheads="1"/>
                </p:cNvSpPr>
                <p:nvPr/>
              </p:nvSpPr>
              <p:spPr bwMode="auto">
                <a:xfrm>
                  <a:off x="2517272" y="4868193"/>
                  <a:ext cx="6140953" cy="720446"/>
                </a:xfrm>
                <a:prstGeom prst="roundRect">
                  <a:avLst>
                    <a:gd name="adj" fmla="val 50000"/>
                  </a:avLst>
                </a:prstGeom>
                <a:solidFill>
                  <a:srgbClr val="D5EBFF"/>
                </a:solidFill>
                <a:ln w="19050" algn="ctr">
                  <a:solidFill>
                    <a:srgbClr val="FFFFFF"/>
                  </a:solidFill>
                  <a:round/>
                  <a:headEnd/>
                  <a:tailEnd/>
                </a:ln>
              </p:spPr>
              <p:txBody>
                <a:bodyPr wrap="none" anchor="ctr"/>
                <a:lstStyle/>
                <a:p>
                  <a:pPr eaLnBrk="1" fontAlgn="auto" latinLnBrk="1" hangingPunct="1">
                    <a:spcBef>
                      <a:spcPts val="0"/>
                    </a:spcBef>
                    <a:spcAft>
                      <a:spcPts val="0"/>
                    </a:spcAft>
                    <a:defRPr/>
                  </a:pPr>
                  <a:endParaRPr kumimoji="1" lang="ko-KR" altLang="en-US" kern="0">
                    <a:solidFill>
                      <a:srgbClr val="000000"/>
                    </a:solidFill>
                    <a:effectLst>
                      <a:outerShdw blurRad="38100" dist="38100" dir="2700000" algn="tl">
                        <a:srgbClr val="000000">
                          <a:alpha val="43137"/>
                        </a:srgbClr>
                      </a:outerShdw>
                    </a:effectLst>
                    <a:latin typeface="Gulim" pitchFamily="34" charset="-127"/>
                    <a:ea typeface="Gulim" pitchFamily="34" charset="-127"/>
                  </a:endParaRPr>
                </a:p>
              </p:txBody>
            </p:sp>
            <p:sp>
              <p:nvSpPr>
                <p:cNvPr id="80" name="AutoShape 202"/>
                <p:cNvSpPr>
                  <a:spLocks noChangeArrowheads="1"/>
                </p:cNvSpPr>
                <p:nvPr/>
              </p:nvSpPr>
              <p:spPr bwMode="auto">
                <a:xfrm>
                  <a:off x="2761703" y="4984196"/>
                  <a:ext cx="5690183" cy="490473"/>
                </a:xfrm>
                <a:prstGeom prst="roundRect">
                  <a:avLst>
                    <a:gd name="adj" fmla="val 50000"/>
                  </a:avLst>
                </a:prstGeom>
                <a:solidFill>
                  <a:srgbClr val="FFFFFF">
                    <a:alpha val="45882"/>
                  </a:srgbClr>
                </a:solidFill>
                <a:ln w="19050" algn="ctr">
                  <a:solidFill>
                    <a:srgbClr val="FFFFFF"/>
                  </a:solidFill>
                  <a:round/>
                  <a:headEnd/>
                  <a:tailEnd/>
                </a:ln>
              </p:spPr>
              <p:txBody>
                <a:bodyPr wrap="none" anchor="ctr"/>
                <a:lstStyle/>
                <a:p>
                  <a:pPr eaLnBrk="1" fontAlgn="auto" latinLnBrk="1" hangingPunct="1">
                    <a:spcBef>
                      <a:spcPts val="0"/>
                    </a:spcBef>
                    <a:spcAft>
                      <a:spcPts val="0"/>
                    </a:spcAft>
                    <a:defRPr/>
                  </a:pPr>
                  <a:endParaRPr kumimoji="1" lang="ko-KR" altLang="en-US" kern="0">
                    <a:solidFill>
                      <a:srgbClr val="000000"/>
                    </a:solidFill>
                    <a:effectLst>
                      <a:outerShdw blurRad="38100" dist="38100" dir="2700000" algn="tl">
                        <a:srgbClr val="000000">
                          <a:alpha val="43137"/>
                        </a:srgbClr>
                      </a:outerShdw>
                    </a:effectLst>
                    <a:latin typeface="Gulim" pitchFamily="34" charset="-127"/>
                    <a:ea typeface="Gulim" pitchFamily="34" charset="-127"/>
                  </a:endParaRPr>
                </a:p>
              </p:txBody>
            </p:sp>
          </p:grpSp>
        </p:grpSp>
        <p:sp>
          <p:nvSpPr>
            <p:cNvPr id="75" name="Line 188"/>
            <p:cNvSpPr>
              <a:spLocks noChangeShapeType="1"/>
            </p:cNvSpPr>
            <p:nvPr/>
          </p:nvSpPr>
          <p:spPr bwMode="auto">
            <a:xfrm flipH="1">
              <a:off x="1499864" y="5329770"/>
              <a:ext cx="1498335" cy="0"/>
            </a:xfrm>
            <a:prstGeom prst="line">
              <a:avLst/>
            </a:prstGeom>
            <a:noFill/>
            <a:ln w="31750" cap="rnd">
              <a:solidFill>
                <a:schemeClr val="bg1">
                  <a:lumMod val="50000"/>
                </a:schemeClr>
              </a:solidFill>
              <a:prstDash val="sysDot"/>
              <a:round/>
              <a:headEnd type="oval" w="med" len="med"/>
              <a:tailEnd/>
            </a:ln>
            <a:extLst>
              <a:ext uri="{909E8E84-426E-40DD-AFC4-6F175D3DCCD1}">
                <a14:hiddenFill xmlns:a14="http://schemas.microsoft.com/office/drawing/2010/main">
                  <a:noFill/>
                </a14:hiddenFill>
              </a:ext>
            </a:extLst>
          </p:spPr>
          <p:txBody>
            <a:bodyPr/>
            <a:lstStyle/>
            <a:p>
              <a:pPr latinLnBrk="1">
                <a:defRPr/>
              </a:pPr>
              <a:endParaRPr kumimoji="1" lang="zh-CN" altLang="en-US">
                <a:solidFill>
                  <a:srgbClr val="000000"/>
                </a:solidFill>
                <a:effectLst>
                  <a:outerShdw blurRad="38100" dist="38100" dir="2700000" algn="tl">
                    <a:srgbClr val="000000">
                      <a:alpha val="43137"/>
                    </a:srgbClr>
                  </a:outerShdw>
                </a:effectLst>
                <a:latin typeface="Gulim" pitchFamily="34" charset="-127"/>
                <a:ea typeface="Gulim" pitchFamily="34" charset="-127"/>
              </a:endParaRPr>
            </a:p>
          </p:txBody>
        </p:sp>
        <p:sp>
          <p:nvSpPr>
            <p:cNvPr id="76" name="Oval 151"/>
            <p:cNvSpPr>
              <a:spLocks noChangeArrowheads="1"/>
            </p:cNvSpPr>
            <p:nvPr/>
          </p:nvSpPr>
          <p:spPr bwMode="auto">
            <a:xfrm>
              <a:off x="1252258" y="5064392"/>
              <a:ext cx="169832" cy="170032"/>
            </a:xfrm>
            <a:prstGeom prst="ellipse">
              <a:avLst/>
            </a:prstGeom>
            <a:gradFill rotWithShape="1">
              <a:gsLst>
                <a:gs pos="0">
                  <a:srgbClr val="FFFFFF">
                    <a:alpha val="50000"/>
                  </a:srgbClr>
                </a:gs>
                <a:gs pos="100000">
                  <a:srgbClr val="000000">
                    <a:alpha val="0"/>
                  </a:srgbClr>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pPr algn="ctr" eaLnBrk="1" fontAlgn="auto" latinLnBrk="1" hangingPunct="1">
                <a:spcBef>
                  <a:spcPts val="0"/>
                </a:spcBef>
                <a:spcAft>
                  <a:spcPts val="0"/>
                </a:spcAft>
                <a:defRPr/>
              </a:pPr>
              <a:endParaRPr kumimoji="1" lang="ko-KR" altLang="ko-KR" kern="0">
                <a:solidFill>
                  <a:srgbClr val="000000"/>
                </a:solidFill>
                <a:effectLst>
                  <a:outerShdw blurRad="38100" dist="38100" dir="2700000" algn="tl">
                    <a:srgbClr val="000000">
                      <a:alpha val="43137"/>
                    </a:srgbClr>
                  </a:outerShdw>
                </a:effectLst>
                <a:latin typeface="Gulim" pitchFamily="34" charset="-127"/>
                <a:ea typeface="Gulim" pitchFamily="34" charset="-127"/>
              </a:endParaRPr>
            </a:p>
          </p:txBody>
        </p:sp>
      </p:grpSp>
      <p:grpSp>
        <p:nvGrpSpPr>
          <p:cNvPr id="81" name="组合 315"/>
          <p:cNvGrpSpPr>
            <a:grpSpLocks/>
          </p:cNvGrpSpPr>
          <p:nvPr/>
        </p:nvGrpSpPr>
        <p:grpSpPr bwMode="auto">
          <a:xfrm>
            <a:off x="1075191" y="2988611"/>
            <a:ext cx="635000" cy="638175"/>
            <a:chOff x="1190461" y="2772022"/>
            <a:chExt cx="635025" cy="637257"/>
          </a:xfrm>
        </p:grpSpPr>
        <p:sp>
          <p:nvSpPr>
            <p:cNvPr id="82" name="Oval 148"/>
            <p:cNvSpPr>
              <a:spLocks noChangeArrowheads="1"/>
            </p:cNvSpPr>
            <p:nvPr/>
          </p:nvSpPr>
          <p:spPr bwMode="auto">
            <a:xfrm>
              <a:off x="1190461" y="2772022"/>
              <a:ext cx="635025" cy="637257"/>
            </a:xfrm>
            <a:prstGeom prst="ellipse">
              <a:avLst/>
            </a:prstGeom>
            <a:gradFill flip="none" rotWithShape="1">
              <a:gsLst>
                <a:gs pos="0">
                  <a:srgbClr val="A3D3FF"/>
                </a:gs>
                <a:gs pos="100000">
                  <a:srgbClr val="B9E9FF"/>
                </a:gs>
              </a:gsLst>
              <a:lin ang="2700000" scaled="1"/>
              <a:tileRect/>
            </a:gradFill>
            <a:ln>
              <a:noFill/>
            </a:ln>
            <a:extLst>
              <a:ext uri="{91240B29-F687-4F45-9708-019B960494DF}">
                <a14:hiddenLine xmlns:a14="http://schemas.microsoft.com/office/drawing/2010/main" w="19050" algn="ctr">
                  <a:solidFill>
                    <a:srgbClr val="000000"/>
                  </a:solidFill>
                  <a:round/>
                  <a:headEnd/>
                  <a:tailEnd/>
                </a14:hiddenLine>
              </a:ext>
            </a:extLst>
          </p:spPr>
          <p:txBody>
            <a:bodyPr wrap="none" anchor="ctr"/>
            <a:lstStyle/>
            <a:p>
              <a:pPr algn="ctr" eaLnBrk="1" fontAlgn="auto" latinLnBrk="1" hangingPunct="1">
                <a:spcBef>
                  <a:spcPts val="0"/>
                </a:spcBef>
                <a:spcAft>
                  <a:spcPts val="0"/>
                </a:spcAft>
                <a:defRPr/>
              </a:pPr>
              <a:endParaRPr kumimoji="1" lang="ko-KR" altLang="ko-KR" kern="0">
                <a:solidFill>
                  <a:srgbClr val="FFFFFF"/>
                </a:solidFill>
                <a:effectLst>
                  <a:outerShdw blurRad="38100" dist="38100" dir="2700000" algn="tl">
                    <a:srgbClr val="000000">
                      <a:alpha val="43137"/>
                    </a:srgbClr>
                  </a:outerShdw>
                </a:effectLst>
                <a:latin typeface="Arial Black" pitchFamily="34" charset="0"/>
                <a:ea typeface="Gulim" pitchFamily="34" charset="-127"/>
              </a:endParaRPr>
            </a:p>
          </p:txBody>
        </p:sp>
        <p:sp>
          <p:nvSpPr>
            <p:cNvPr id="83" name="Oval 151"/>
            <p:cNvSpPr>
              <a:spLocks noChangeArrowheads="1"/>
            </p:cNvSpPr>
            <p:nvPr/>
          </p:nvSpPr>
          <p:spPr bwMode="auto">
            <a:xfrm>
              <a:off x="1412720" y="2791045"/>
              <a:ext cx="169869" cy="169618"/>
            </a:xfrm>
            <a:prstGeom prst="ellipse">
              <a:avLst/>
            </a:prstGeom>
            <a:gradFill rotWithShape="1">
              <a:gsLst>
                <a:gs pos="0">
                  <a:srgbClr val="FFFFFF">
                    <a:alpha val="50000"/>
                  </a:srgbClr>
                </a:gs>
                <a:gs pos="100000">
                  <a:srgbClr val="000000">
                    <a:alpha val="0"/>
                  </a:srgbClr>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pPr algn="ctr" eaLnBrk="1" fontAlgn="auto" latinLnBrk="1" hangingPunct="1">
                <a:spcBef>
                  <a:spcPts val="0"/>
                </a:spcBef>
                <a:spcAft>
                  <a:spcPts val="0"/>
                </a:spcAft>
                <a:defRPr/>
              </a:pPr>
              <a:endParaRPr kumimoji="1" lang="ko-KR" altLang="ko-KR" kern="0">
                <a:solidFill>
                  <a:srgbClr val="000000"/>
                </a:solidFill>
                <a:effectLst>
                  <a:outerShdw blurRad="38100" dist="38100" dir="2700000" algn="tl">
                    <a:srgbClr val="000000">
                      <a:alpha val="43137"/>
                    </a:srgbClr>
                  </a:outerShdw>
                </a:effectLst>
                <a:latin typeface="Gulim" pitchFamily="34" charset="-127"/>
                <a:ea typeface="Gulim" pitchFamily="34" charset="-127"/>
              </a:endParaRPr>
            </a:p>
          </p:txBody>
        </p:sp>
      </p:grpSp>
      <p:sp>
        <p:nvSpPr>
          <p:cNvPr id="84" name="TextBox 321"/>
          <p:cNvSpPr txBox="1">
            <a:spLocks noChangeArrowheads="1"/>
          </p:cNvSpPr>
          <p:nvPr/>
        </p:nvSpPr>
        <p:spPr bwMode="auto">
          <a:xfrm>
            <a:off x="3175453" y="3112436"/>
            <a:ext cx="44831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r>
              <a:rPr lang="en-US" altLang="zh-CN" dirty="0">
                <a:latin typeface="微软雅黑" pitchFamily="34" charset="-122"/>
                <a:ea typeface="微软雅黑" pitchFamily="34" charset="-122"/>
              </a:rPr>
              <a:t>Partitioner</a:t>
            </a:r>
            <a:r>
              <a:rPr lang="zh-CN" altLang="en-US" dirty="0">
                <a:latin typeface="微软雅黑" pitchFamily="34" charset="-122"/>
                <a:ea typeface="微软雅黑" pitchFamily="34" charset="-122"/>
              </a:rPr>
              <a:t>组件</a:t>
            </a:r>
          </a:p>
        </p:txBody>
      </p:sp>
      <p:sp>
        <p:nvSpPr>
          <p:cNvPr id="85" name="TextBox 317"/>
          <p:cNvSpPr txBox="1">
            <a:spLocks noChangeArrowheads="1"/>
          </p:cNvSpPr>
          <p:nvPr/>
        </p:nvSpPr>
        <p:spPr bwMode="auto">
          <a:xfrm>
            <a:off x="989466" y="3110848"/>
            <a:ext cx="79216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lang="en-US" altLang="zh-CN" sz="1600" dirty="0"/>
              <a:t>4.3.4</a:t>
            </a:r>
            <a:endParaRPr lang="zh-CN" altLang="en-US" sz="1600" dirty="0"/>
          </a:p>
        </p:txBody>
      </p:sp>
      <p:grpSp>
        <p:nvGrpSpPr>
          <p:cNvPr id="86" name="组合 314"/>
          <p:cNvGrpSpPr>
            <a:grpSpLocks/>
          </p:cNvGrpSpPr>
          <p:nvPr/>
        </p:nvGrpSpPr>
        <p:grpSpPr bwMode="auto">
          <a:xfrm>
            <a:off x="1303156" y="3837471"/>
            <a:ext cx="7407275" cy="668338"/>
            <a:chOff x="1252258" y="5045323"/>
            <a:chExt cx="7405967" cy="669007"/>
          </a:xfrm>
        </p:grpSpPr>
        <p:grpSp>
          <p:nvGrpSpPr>
            <p:cNvPr id="87" name="组合 331"/>
            <p:cNvGrpSpPr>
              <a:grpSpLocks/>
            </p:cNvGrpSpPr>
            <p:nvPr/>
          </p:nvGrpSpPr>
          <p:grpSpPr bwMode="auto">
            <a:xfrm>
              <a:off x="2520950" y="5045323"/>
              <a:ext cx="6137275" cy="669007"/>
              <a:chOff x="2520950" y="4924673"/>
              <a:chExt cx="6137275" cy="789657"/>
            </a:xfrm>
          </p:grpSpPr>
          <p:sp>
            <p:nvSpPr>
              <p:cNvPr id="90" name="AutoShape 218"/>
              <p:cNvSpPr>
                <a:spLocks noChangeArrowheads="1"/>
              </p:cNvSpPr>
              <p:nvPr/>
            </p:nvSpPr>
            <p:spPr bwMode="auto">
              <a:xfrm>
                <a:off x="2720436" y="5393590"/>
                <a:ext cx="5807637" cy="320740"/>
              </a:xfrm>
              <a:prstGeom prst="roundRect">
                <a:avLst>
                  <a:gd name="adj" fmla="val 50000"/>
                </a:avLst>
              </a:prstGeom>
              <a:gradFill rotWithShape="1">
                <a:gsLst>
                  <a:gs pos="0">
                    <a:srgbClr val="000000">
                      <a:alpha val="50000"/>
                    </a:srgbClr>
                  </a:gs>
                  <a:gs pos="100000">
                    <a:srgbClr val="000000">
                      <a:gamma/>
                      <a:tint val="57647"/>
                      <a:invGamma/>
                      <a:alpha val="0"/>
                    </a:srgbClr>
                  </a:gs>
                </a:gsLst>
                <a:path path="shape">
                  <a:fillToRect l="50000" t="50000" r="50000" b="50000"/>
                </a:path>
              </a:gradFill>
              <a:ln w="9525" algn="ctr">
                <a:noFill/>
                <a:round/>
                <a:headEnd/>
                <a:tailEnd/>
              </a:ln>
              <a:effectLst/>
            </p:spPr>
            <p:txBody>
              <a:bodyPr wrap="none" anchor="ctr"/>
              <a:lstStyle/>
              <a:p>
                <a:pPr eaLnBrk="1" fontAlgn="auto" latinLnBrk="1" hangingPunct="1">
                  <a:spcBef>
                    <a:spcPts val="0"/>
                  </a:spcBef>
                  <a:spcAft>
                    <a:spcPts val="0"/>
                  </a:spcAft>
                  <a:defRPr/>
                </a:pPr>
                <a:endParaRPr kumimoji="1" lang="ko-KR" altLang="en-US" kern="0">
                  <a:solidFill>
                    <a:srgbClr val="000000"/>
                  </a:solidFill>
                  <a:effectLst>
                    <a:outerShdw blurRad="38100" dist="38100" dir="2700000" algn="tl">
                      <a:srgbClr val="000000">
                        <a:alpha val="43137"/>
                      </a:srgbClr>
                    </a:outerShdw>
                  </a:effectLst>
                  <a:latin typeface="Gulim" pitchFamily="34" charset="-127"/>
                  <a:ea typeface="Gulim" pitchFamily="34" charset="-127"/>
                </a:endParaRPr>
              </a:p>
            </p:txBody>
          </p:sp>
          <p:grpSp>
            <p:nvGrpSpPr>
              <p:cNvPr id="91" name="组合 335"/>
              <p:cNvGrpSpPr>
                <a:grpSpLocks/>
              </p:cNvGrpSpPr>
              <p:nvPr/>
            </p:nvGrpSpPr>
            <p:grpSpPr bwMode="auto">
              <a:xfrm>
                <a:off x="2520950" y="4924673"/>
                <a:ext cx="6137275" cy="664245"/>
                <a:chOff x="2520950" y="4868193"/>
                <a:chExt cx="6137275" cy="720725"/>
              </a:xfrm>
            </p:grpSpPr>
            <p:sp>
              <p:nvSpPr>
                <p:cNvPr id="92" name="AutoShape 181"/>
                <p:cNvSpPr>
                  <a:spLocks noChangeArrowheads="1"/>
                </p:cNvSpPr>
                <p:nvPr/>
              </p:nvSpPr>
              <p:spPr bwMode="auto">
                <a:xfrm>
                  <a:off x="2517272" y="4868193"/>
                  <a:ext cx="6140953" cy="720444"/>
                </a:xfrm>
                <a:prstGeom prst="roundRect">
                  <a:avLst>
                    <a:gd name="adj" fmla="val 50000"/>
                  </a:avLst>
                </a:prstGeom>
                <a:solidFill>
                  <a:srgbClr val="D5F4FF"/>
                </a:solidFill>
                <a:ln w="19050" algn="ctr">
                  <a:solidFill>
                    <a:srgbClr val="FFFFFF"/>
                  </a:solidFill>
                  <a:round/>
                  <a:headEnd/>
                  <a:tailEnd/>
                </a:ln>
              </p:spPr>
              <p:txBody>
                <a:bodyPr wrap="none" anchor="ctr"/>
                <a:lstStyle/>
                <a:p>
                  <a:pPr eaLnBrk="1" fontAlgn="auto" latinLnBrk="1" hangingPunct="1">
                    <a:spcBef>
                      <a:spcPts val="0"/>
                    </a:spcBef>
                    <a:spcAft>
                      <a:spcPts val="0"/>
                    </a:spcAft>
                    <a:defRPr/>
                  </a:pPr>
                  <a:endParaRPr kumimoji="1" lang="ko-KR" altLang="en-US" kern="0">
                    <a:solidFill>
                      <a:srgbClr val="000000"/>
                    </a:solidFill>
                    <a:effectLst>
                      <a:outerShdw blurRad="38100" dist="38100" dir="2700000" algn="tl">
                        <a:srgbClr val="000000">
                          <a:alpha val="43137"/>
                        </a:srgbClr>
                      </a:outerShdw>
                    </a:effectLst>
                    <a:latin typeface="Gulim" pitchFamily="34" charset="-127"/>
                    <a:ea typeface="Gulim" pitchFamily="34" charset="-127"/>
                  </a:endParaRPr>
                </a:p>
              </p:txBody>
            </p:sp>
            <p:sp>
              <p:nvSpPr>
                <p:cNvPr id="93" name="AutoShape 202"/>
                <p:cNvSpPr>
                  <a:spLocks noChangeArrowheads="1"/>
                </p:cNvSpPr>
                <p:nvPr/>
              </p:nvSpPr>
              <p:spPr bwMode="auto">
                <a:xfrm>
                  <a:off x="2761703" y="4984197"/>
                  <a:ext cx="5690183" cy="490471"/>
                </a:xfrm>
                <a:prstGeom prst="roundRect">
                  <a:avLst>
                    <a:gd name="adj" fmla="val 50000"/>
                  </a:avLst>
                </a:prstGeom>
                <a:solidFill>
                  <a:srgbClr val="FFFFFF">
                    <a:alpha val="45882"/>
                  </a:srgbClr>
                </a:solidFill>
                <a:ln w="19050" algn="ctr">
                  <a:solidFill>
                    <a:srgbClr val="FFFFFF"/>
                  </a:solidFill>
                  <a:round/>
                  <a:headEnd/>
                  <a:tailEnd/>
                </a:ln>
              </p:spPr>
              <p:txBody>
                <a:bodyPr wrap="none" anchor="ctr"/>
                <a:lstStyle/>
                <a:p>
                  <a:pPr eaLnBrk="1" fontAlgn="auto" latinLnBrk="1" hangingPunct="1">
                    <a:spcBef>
                      <a:spcPts val="0"/>
                    </a:spcBef>
                    <a:spcAft>
                      <a:spcPts val="0"/>
                    </a:spcAft>
                    <a:defRPr/>
                  </a:pPr>
                  <a:endParaRPr kumimoji="1" lang="ko-KR" altLang="en-US" kern="0">
                    <a:solidFill>
                      <a:srgbClr val="000000"/>
                    </a:solidFill>
                    <a:effectLst>
                      <a:outerShdw blurRad="38100" dist="38100" dir="2700000" algn="tl">
                        <a:srgbClr val="000000">
                          <a:alpha val="43137"/>
                        </a:srgbClr>
                      </a:outerShdw>
                    </a:effectLst>
                    <a:latin typeface="Gulim" pitchFamily="34" charset="-127"/>
                    <a:ea typeface="Gulim" pitchFamily="34" charset="-127"/>
                  </a:endParaRPr>
                </a:p>
              </p:txBody>
            </p:sp>
          </p:grpSp>
        </p:grpSp>
        <p:sp>
          <p:nvSpPr>
            <p:cNvPr id="88" name="Line 188"/>
            <p:cNvSpPr>
              <a:spLocks noChangeShapeType="1"/>
            </p:cNvSpPr>
            <p:nvPr/>
          </p:nvSpPr>
          <p:spPr bwMode="auto">
            <a:xfrm flipH="1">
              <a:off x="1499864" y="5329770"/>
              <a:ext cx="1498335" cy="0"/>
            </a:xfrm>
            <a:prstGeom prst="line">
              <a:avLst/>
            </a:prstGeom>
            <a:noFill/>
            <a:ln w="31750" cap="rnd">
              <a:solidFill>
                <a:schemeClr val="bg1">
                  <a:lumMod val="50000"/>
                </a:schemeClr>
              </a:solidFill>
              <a:prstDash val="sysDot"/>
              <a:round/>
              <a:headEnd type="oval" w="med" len="med"/>
              <a:tailEnd/>
            </a:ln>
            <a:extLst>
              <a:ext uri="{909E8E84-426E-40DD-AFC4-6F175D3DCCD1}">
                <a14:hiddenFill xmlns:a14="http://schemas.microsoft.com/office/drawing/2010/main">
                  <a:noFill/>
                </a14:hiddenFill>
              </a:ext>
            </a:extLst>
          </p:spPr>
          <p:txBody>
            <a:bodyPr/>
            <a:lstStyle/>
            <a:p>
              <a:pPr latinLnBrk="1">
                <a:defRPr/>
              </a:pPr>
              <a:endParaRPr kumimoji="1" lang="zh-CN" altLang="en-US">
                <a:solidFill>
                  <a:srgbClr val="000000"/>
                </a:solidFill>
                <a:effectLst>
                  <a:outerShdw blurRad="38100" dist="38100" dir="2700000" algn="tl">
                    <a:srgbClr val="000000">
                      <a:alpha val="43137"/>
                    </a:srgbClr>
                  </a:outerShdw>
                </a:effectLst>
                <a:latin typeface="Gulim" pitchFamily="34" charset="-127"/>
                <a:ea typeface="Gulim" pitchFamily="34" charset="-127"/>
              </a:endParaRPr>
            </a:p>
          </p:txBody>
        </p:sp>
        <p:sp>
          <p:nvSpPr>
            <p:cNvPr id="89" name="Oval 151"/>
            <p:cNvSpPr>
              <a:spLocks noChangeArrowheads="1"/>
            </p:cNvSpPr>
            <p:nvPr/>
          </p:nvSpPr>
          <p:spPr bwMode="auto">
            <a:xfrm>
              <a:off x="1252258" y="5064392"/>
              <a:ext cx="169832" cy="170033"/>
            </a:xfrm>
            <a:prstGeom prst="ellipse">
              <a:avLst/>
            </a:prstGeom>
            <a:gradFill rotWithShape="1">
              <a:gsLst>
                <a:gs pos="0">
                  <a:srgbClr val="FFFFFF">
                    <a:alpha val="50000"/>
                  </a:srgbClr>
                </a:gs>
                <a:gs pos="100000">
                  <a:srgbClr val="000000">
                    <a:alpha val="0"/>
                  </a:srgbClr>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pPr algn="ctr" eaLnBrk="1" fontAlgn="auto" latinLnBrk="1" hangingPunct="1">
                <a:spcBef>
                  <a:spcPts val="0"/>
                </a:spcBef>
                <a:spcAft>
                  <a:spcPts val="0"/>
                </a:spcAft>
                <a:defRPr/>
              </a:pPr>
              <a:endParaRPr kumimoji="1" lang="ko-KR" altLang="ko-KR" kern="0">
                <a:solidFill>
                  <a:srgbClr val="000000"/>
                </a:solidFill>
                <a:effectLst>
                  <a:outerShdw blurRad="38100" dist="38100" dir="2700000" algn="tl">
                    <a:srgbClr val="000000">
                      <a:alpha val="43137"/>
                    </a:srgbClr>
                  </a:outerShdw>
                </a:effectLst>
                <a:latin typeface="Gulim" pitchFamily="34" charset="-127"/>
                <a:ea typeface="Gulim" pitchFamily="34" charset="-127"/>
              </a:endParaRPr>
            </a:p>
          </p:txBody>
        </p:sp>
      </p:grpSp>
      <p:grpSp>
        <p:nvGrpSpPr>
          <p:cNvPr id="94" name="组合 316"/>
          <p:cNvGrpSpPr>
            <a:grpSpLocks/>
          </p:cNvGrpSpPr>
          <p:nvPr/>
        </p:nvGrpSpPr>
        <p:grpSpPr bwMode="auto">
          <a:xfrm>
            <a:off x="1087256" y="3810484"/>
            <a:ext cx="635000" cy="636587"/>
            <a:chOff x="1190461" y="2772022"/>
            <a:chExt cx="635025" cy="637257"/>
          </a:xfrm>
        </p:grpSpPr>
        <p:sp>
          <p:nvSpPr>
            <p:cNvPr id="95" name="Oval 148"/>
            <p:cNvSpPr>
              <a:spLocks noChangeArrowheads="1"/>
            </p:cNvSpPr>
            <p:nvPr/>
          </p:nvSpPr>
          <p:spPr bwMode="auto">
            <a:xfrm>
              <a:off x="1190461" y="2772022"/>
              <a:ext cx="635025" cy="637257"/>
            </a:xfrm>
            <a:prstGeom prst="ellipse">
              <a:avLst/>
            </a:prstGeom>
            <a:gradFill flip="none" rotWithShape="1">
              <a:gsLst>
                <a:gs pos="0">
                  <a:srgbClr val="A3D3FF"/>
                </a:gs>
                <a:gs pos="100000">
                  <a:srgbClr val="B9E9FF"/>
                </a:gs>
              </a:gsLst>
              <a:lin ang="2700000" scaled="1"/>
              <a:tileRect/>
            </a:gradFill>
            <a:ln>
              <a:noFill/>
            </a:ln>
            <a:extLst>
              <a:ext uri="{91240B29-F687-4F45-9708-019B960494DF}">
                <a14:hiddenLine xmlns:a14="http://schemas.microsoft.com/office/drawing/2010/main" w="19050" algn="ctr">
                  <a:solidFill>
                    <a:srgbClr val="000000"/>
                  </a:solidFill>
                  <a:round/>
                  <a:headEnd/>
                  <a:tailEnd/>
                </a14:hiddenLine>
              </a:ext>
            </a:extLst>
          </p:spPr>
          <p:txBody>
            <a:bodyPr wrap="none" anchor="ctr"/>
            <a:lstStyle/>
            <a:p>
              <a:pPr algn="ctr" eaLnBrk="1" fontAlgn="auto" latinLnBrk="1" hangingPunct="1">
                <a:spcBef>
                  <a:spcPts val="0"/>
                </a:spcBef>
                <a:spcAft>
                  <a:spcPts val="0"/>
                </a:spcAft>
                <a:defRPr/>
              </a:pPr>
              <a:endParaRPr kumimoji="1" lang="ko-KR" altLang="ko-KR" kern="0">
                <a:solidFill>
                  <a:srgbClr val="FFFFFF"/>
                </a:solidFill>
                <a:effectLst>
                  <a:outerShdw blurRad="38100" dist="38100" dir="2700000" algn="tl">
                    <a:srgbClr val="000000">
                      <a:alpha val="43137"/>
                    </a:srgbClr>
                  </a:outerShdw>
                </a:effectLst>
                <a:latin typeface="Arial Black" pitchFamily="34" charset="0"/>
                <a:ea typeface="Gulim" pitchFamily="34" charset="-127"/>
              </a:endParaRPr>
            </a:p>
          </p:txBody>
        </p:sp>
        <p:sp>
          <p:nvSpPr>
            <p:cNvPr id="96" name="Oval 151"/>
            <p:cNvSpPr>
              <a:spLocks noChangeArrowheads="1"/>
            </p:cNvSpPr>
            <p:nvPr/>
          </p:nvSpPr>
          <p:spPr bwMode="auto">
            <a:xfrm>
              <a:off x="1412720" y="2791092"/>
              <a:ext cx="169869" cy="170041"/>
            </a:xfrm>
            <a:prstGeom prst="ellipse">
              <a:avLst/>
            </a:prstGeom>
            <a:gradFill rotWithShape="1">
              <a:gsLst>
                <a:gs pos="0">
                  <a:srgbClr val="FFFFFF">
                    <a:alpha val="50000"/>
                  </a:srgbClr>
                </a:gs>
                <a:gs pos="100000">
                  <a:srgbClr val="000000">
                    <a:alpha val="0"/>
                  </a:srgbClr>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pPr algn="ctr" eaLnBrk="1" fontAlgn="auto" latinLnBrk="1" hangingPunct="1">
                <a:spcBef>
                  <a:spcPts val="0"/>
                </a:spcBef>
                <a:spcAft>
                  <a:spcPts val="0"/>
                </a:spcAft>
                <a:defRPr/>
              </a:pPr>
              <a:endParaRPr kumimoji="1" lang="ko-KR" altLang="ko-KR" kern="0">
                <a:solidFill>
                  <a:srgbClr val="000000"/>
                </a:solidFill>
                <a:effectLst>
                  <a:outerShdw blurRad="38100" dist="38100" dir="2700000" algn="tl">
                    <a:srgbClr val="000000">
                      <a:alpha val="43137"/>
                    </a:srgbClr>
                  </a:outerShdw>
                </a:effectLst>
                <a:latin typeface="Gulim" pitchFamily="34" charset="-127"/>
                <a:ea typeface="Gulim" pitchFamily="34" charset="-127"/>
              </a:endParaRPr>
            </a:p>
          </p:txBody>
        </p:sp>
      </p:grpSp>
      <p:sp>
        <p:nvSpPr>
          <p:cNvPr id="97" name="TextBox 317"/>
          <p:cNvSpPr txBox="1">
            <a:spLocks noChangeArrowheads="1"/>
          </p:cNvSpPr>
          <p:nvPr/>
        </p:nvSpPr>
        <p:spPr bwMode="auto">
          <a:xfrm>
            <a:off x="1014866" y="3939389"/>
            <a:ext cx="79216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lang="en-US" altLang="zh-CN" sz="1600" dirty="0"/>
              <a:t>4.3.5</a:t>
            </a:r>
            <a:endParaRPr lang="zh-CN" altLang="en-US" sz="1600" dirty="0"/>
          </a:p>
        </p:txBody>
      </p:sp>
      <p:sp>
        <p:nvSpPr>
          <p:cNvPr id="98" name="TextBox 321"/>
          <p:cNvSpPr txBox="1">
            <a:spLocks noChangeArrowheads="1"/>
          </p:cNvSpPr>
          <p:nvPr/>
        </p:nvSpPr>
        <p:spPr bwMode="auto">
          <a:xfrm>
            <a:off x="3187518" y="3943833"/>
            <a:ext cx="44831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r>
              <a:rPr lang="en-US" altLang="zh-CN" dirty="0">
                <a:latin typeface="微软雅黑" pitchFamily="34" charset="-122"/>
                <a:ea typeface="微软雅黑" pitchFamily="34" charset="-122"/>
              </a:rPr>
              <a:t>Combiner</a:t>
            </a:r>
            <a:r>
              <a:rPr lang="zh-CN" altLang="en-US" dirty="0">
                <a:latin typeface="微软雅黑" pitchFamily="34" charset="-122"/>
                <a:ea typeface="微软雅黑" pitchFamily="34" charset="-122"/>
              </a:rPr>
              <a:t>组件</a:t>
            </a:r>
          </a:p>
        </p:txBody>
      </p:sp>
      <p:grpSp>
        <p:nvGrpSpPr>
          <p:cNvPr id="99" name="组合 313"/>
          <p:cNvGrpSpPr>
            <a:grpSpLocks/>
          </p:cNvGrpSpPr>
          <p:nvPr/>
        </p:nvGrpSpPr>
        <p:grpSpPr bwMode="auto">
          <a:xfrm>
            <a:off x="1317761" y="4689961"/>
            <a:ext cx="7407275" cy="668337"/>
            <a:chOff x="1252258" y="5045323"/>
            <a:chExt cx="7405967" cy="669007"/>
          </a:xfrm>
        </p:grpSpPr>
        <p:grpSp>
          <p:nvGrpSpPr>
            <p:cNvPr id="100" name="组合 338"/>
            <p:cNvGrpSpPr>
              <a:grpSpLocks/>
            </p:cNvGrpSpPr>
            <p:nvPr/>
          </p:nvGrpSpPr>
          <p:grpSpPr bwMode="auto">
            <a:xfrm>
              <a:off x="2520950" y="5045323"/>
              <a:ext cx="6137275" cy="669007"/>
              <a:chOff x="2520950" y="4924673"/>
              <a:chExt cx="6137275" cy="789657"/>
            </a:xfrm>
          </p:grpSpPr>
          <p:sp>
            <p:nvSpPr>
              <p:cNvPr id="103" name="AutoShape 218"/>
              <p:cNvSpPr>
                <a:spLocks noChangeArrowheads="1"/>
              </p:cNvSpPr>
              <p:nvPr/>
            </p:nvSpPr>
            <p:spPr bwMode="auto">
              <a:xfrm>
                <a:off x="2720436" y="5393591"/>
                <a:ext cx="5807637" cy="320739"/>
              </a:xfrm>
              <a:prstGeom prst="roundRect">
                <a:avLst>
                  <a:gd name="adj" fmla="val 50000"/>
                </a:avLst>
              </a:prstGeom>
              <a:gradFill rotWithShape="1">
                <a:gsLst>
                  <a:gs pos="0">
                    <a:srgbClr val="000000">
                      <a:alpha val="50000"/>
                    </a:srgbClr>
                  </a:gs>
                  <a:gs pos="100000">
                    <a:srgbClr val="000000">
                      <a:gamma/>
                      <a:tint val="57647"/>
                      <a:invGamma/>
                      <a:alpha val="0"/>
                    </a:srgbClr>
                  </a:gs>
                </a:gsLst>
                <a:path path="shape">
                  <a:fillToRect l="50000" t="50000" r="50000" b="50000"/>
                </a:path>
              </a:gradFill>
              <a:ln w="9525" algn="ctr">
                <a:noFill/>
                <a:round/>
                <a:headEnd/>
                <a:tailEnd/>
              </a:ln>
              <a:effectLst/>
            </p:spPr>
            <p:txBody>
              <a:bodyPr wrap="none" anchor="ctr"/>
              <a:lstStyle/>
              <a:p>
                <a:pPr eaLnBrk="1" fontAlgn="auto" latinLnBrk="1" hangingPunct="1">
                  <a:spcBef>
                    <a:spcPts val="0"/>
                  </a:spcBef>
                  <a:spcAft>
                    <a:spcPts val="0"/>
                  </a:spcAft>
                  <a:defRPr/>
                </a:pPr>
                <a:endParaRPr kumimoji="1" lang="ko-KR" altLang="en-US" kern="0">
                  <a:solidFill>
                    <a:srgbClr val="000000"/>
                  </a:solidFill>
                  <a:effectLst>
                    <a:outerShdw blurRad="38100" dist="38100" dir="2700000" algn="tl">
                      <a:srgbClr val="000000">
                        <a:alpha val="43137"/>
                      </a:srgbClr>
                    </a:outerShdw>
                  </a:effectLst>
                  <a:latin typeface="Gulim" pitchFamily="34" charset="-127"/>
                  <a:ea typeface="Gulim" pitchFamily="34" charset="-127"/>
                </a:endParaRPr>
              </a:p>
            </p:txBody>
          </p:sp>
          <p:grpSp>
            <p:nvGrpSpPr>
              <p:cNvPr id="104" name="组合 342"/>
              <p:cNvGrpSpPr>
                <a:grpSpLocks/>
              </p:cNvGrpSpPr>
              <p:nvPr/>
            </p:nvGrpSpPr>
            <p:grpSpPr bwMode="auto">
              <a:xfrm>
                <a:off x="2520950" y="4924673"/>
                <a:ext cx="6137275" cy="664245"/>
                <a:chOff x="2520950" y="4868193"/>
                <a:chExt cx="6137275" cy="720725"/>
              </a:xfrm>
            </p:grpSpPr>
            <p:sp>
              <p:nvSpPr>
                <p:cNvPr id="105" name="AutoShape 181"/>
                <p:cNvSpPr>
                  <a:spLocks noChangeArrowheads="1"/>
                </p:cNvSpPr>
                <p:nvPr/>
              </p:nvSpPr>
              <p:spPr bwMode="auto">
                <a:xfrm>
                  <a:off x="2517272" y="4868193"/>
                  <a:ext cx="6140953" cy="720446"/>
                </a:xfrm>
                <a:prstGeom prst="roundRect">
                  <a:avLst>
                    <a:gd name="adj" fmla="val 50000"/>
                  </a:avLst>
                </a:prstGeom>
                <a:solidFill>
                  <a:srgbClr val="D5EBFF"/>
                </a:solidFill>
                <a:ln w="19050" algn="ctr">
                  <a:solidFill>
                    <a:srgbClr val="FFFFFF"/>
                  </a:solidFill>
                  <a:round/>
                  <a:headEnd/>
                  <a:tailEnd/>
                </a:ln>
              </p:spPr>
              <p:txBody>
                <a:bodyPr wrap="none" anchor="ctr"/>
                <a:lstStyle/>
                <a:p>
                  <a:pPr eaLnBrk="1" fontAlgn="auto" latinLnBrk="1" hangingPunct="1">
                    <a:spcBef>
                      <a:spcPts val="0"/>
                    </a:spcBef>
                    <a:spcAft>
                      <a:spcPts val="0"/>
                    </a:spcAft>
                    <a:defRPr/>
                  </a:pPr>
                  <a:endParaRPr kumimoji="1" lang="ko-KR" altLang="en-US" kern="0">
                    <a:solidFill>
                      <a:srgbClr val="000000"/>
                    </a:solidFill>
                    <a:effectLst>
                      <a:outerShdw blurRad="38100" dist="38100" dir="2700000" algn="tl">
                        <a:srgbClr val="000000">
                          <a:alpha val="43137"/>
                        </a:srgbClr>
                      </a:outerShdw>
                    </a:effectLst>
                    <a:latin typeface="Gulim" pitchFamily="34" charset="-127"/>
                    <a:ea typeface="Gulim" pitchFamily="34" charset="-127"/>
                  </a:endParaRPr>
                </a:p>
              </p:txBody>
            </p:sp>
            <p:sp>
              <p:nvSpPr>
                <p:cNvPr id="106" name="AutoShape 202"/>
                <p:cNvSpPr>
                  <a:spLocks noChangeArrowheads="1"/>
                </p:cNvSpPr>
                <p:nvPr/>
              </p:nvSpPr>
              <p:spPr bwMode="auto">
                <a:xfrm>
                  <a:off x="2761703" y="4984196"/>
                  <a:ext cx="5690183" cy="490473"/>
                </a:xfrm>
                <a:prstGeom prst="roundRect">
                  <a:avLst>
                    <a:gd name="adj" fmla="val 50000"/>
                  </a:avLst>
                </a:prstGeom>
                <a:solidFill>
                  <a:srgbClr val="FFFFFF">
                    <a:alpha val="45882"/>
                  </a:srgbClr>
                </a:solidFill>
                <a:ln w="19050" algn="ctr">
                  <a:solidFill>
                    <a:srgbClr val="FFFFFF"/>
                  </a:solidFill>
                  <a:round/>
                  <a:headEnd/>
                  <a:tailEnd/>
                </a:ln>
              </p:spPr>
              <p:txBody>
                <a:bodyPr wrap="none" anchor="ctr"/>
                <a:lstStyle/>
                <a:p>
                  <a:pPr eaLnBrk="1" fontAlgn="auto" latinLnBrk="1" hangingPunct="1">
                    <a:spcBef>
                      <a:spcPts val="0"/>
                    </a:spcBef>
                    <a:spcAft>
                      <a:spcPts val="0"/>
                    </a:spcAft>
                    <a:defRPr/>
                  </a:pPr>
                  <a:endParaRPr kumimoji="1" lang="ko-KR" altLang="en-US" kern="0">
                    <a:solidFill>
                      <a:srgbClr val="000000"/>
                    </a:solidFill>
                    <a:effectLst>
                      <a:outerShdw blurRad="38100" dist="38100" dir="2700000" algn="tl">
                        <a:srgbClr val="000000">
                          <a:alpha val="43137"/>
                        </a:srgbClr>
                      </a:outerShdw>
                    </a:effectLst>
                    <a:latin typeface="Gulim" pitchFamily="34" charset="-127"/>
                    <a:ea typeface="Gulim" pitchFamily="34" charset="-127"/>
                  </a:endParaRPr>
                </a:p>
              </p:txBody>
            </p:sp>
          </p:grpSp>
        </p:grpSp>
        <p:sp>
          <p:nvSpPr>
            <p:cNvPr id="101" name="Line 188"/>
            <p:cNvSpPr>
              <a:spLocks noChangeShapeType="1"/>
            </p:cNvSpPr>
            <p:nvPr/>
          </p:nvSpPr>
          <p:spPr bwMode="auto">
            <a:xfrm flipH="1">
              <a:off x="1499864" y="5329770"/>
              <a:ext cx="1498335" cy="0"/>
            </a:xfrm>
            <a:prstGeom prst="line">
              <a:avLst/>
            </a:prstGeom>
            <a:noFill/>
            <a:ln w="31750" cap="rnd">
              <a:solidFill>
                <a:schemeClr val="bg1">
                  <a:lumMod val="50000"/>
                </a:schemeClr>
              </a:solidFill>
              <a:prstDash val="sysDot"/>
              <a:round/>
              <a:headEnd type="oval" w="med" len="med"/>
              <a:tailEnd/>
            </a:ln>
            <a:extLst>
              <a:ext uri="{909E8E84-426E-40DD-AFC4-6F175D3DCCD1}">
                <a14:hiddenFill xmlns:a14="http://schemas.microsoft.com/office/drawing/2010/main">
                  <a:noFill/>
                </a14:hiddenFill>
              </a:ext>
            </a:extLst>
          </p:spPr>
          <p:txBody>
            <a:bodyPr/>
            <a:lstStyle/>
            <a:p>
              <a:pPr latinLnBrk="1">
                <a:defRPr/>
              </a:pPr>
              <a:endParaRPr kumimoji="1" lang="zh-CN" altLang="en-US">
                <a:solidFill>
                  <a:srgbClr val="000000"/>
                </a:solidFill>
                <a:effectLst>
                  <a:outerShdw blurRad="38100" dist="38100" dir="2700000" algn="tl">
                    <a:srgbClr val="000000">
                      <a:alpha val="43137"/>
                    </a:srgbClr>
                  </a:outerShdw>
                </a:effectLst>
                <a:latin typeface="Gulim" pitchFamily="34" charset="-127"/>
                <a:ea typeface="Gulim" pitchFamily="34" charset="-127"/>
              </a:endParaRPr>
            </a:p>
          </p:txBody>
        </p:sp>
        <p:sp>
          <p:nvSpPr>
            <p:cNvPr id="102" name="Oval 151"/>
            <p:cNvSpPr>
              <a:spLocks noChangeArrowheads="1"/>
            </p:cNvSpPr>
            <p:nvPr/>
          </p:nvSpPr>
          <p:spPr bwMode="auto">
            <a:xfrm>
              <a:off x="1252258" y="5064392"/>
              <a:ext cx="169832" cy="170032"/>
            </a:xfrm>
            <a:prstGeom prst="ellipse">
              <a:avLst/>
            </a:prstGeom>
            <a:gradFill rotWithShape="1">
              <a:gsLst>
                <a:gs pos="0">
                  <a:srgbClr val="FFFFFF">
                    <a:alpha val="50000"/>
                  </a:srgbClr>
                </a:gs>
                <a:gs pos="100000">
                  <a:srgbClr val="000000">
                    <a:alpha val="0"/>
                  </a:srgbClr>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pPr algn="ctr" eaLnBrk="1" fontAlgn="auto" latinLnBrk="1" hangingPunct="1">
                <a:spcBef>
                  <a:spcPts val="0"/>
                </a:spcBef>
                <a:spcAft>
                  <a:spcPts val="0"/>
                </a:spcAft>
                <a:defRPr/>
              </a:pPr>
              <a:endParaRPr kumimoji="1" lang="ko-KR" altLang="ko-KR" kern="0">
                <a:solidFill>
                  <a:srgbClr val="000000"/>
                </a:solidFill>
                <a:effectLst>
                  <a:outerShdw blurRad="38100" dist="38100" dir="2700000" algn="tl">
                    <a:srgbClr val="000000">
                      <a:alpha val="43137"/>
                    </a:srgbClr>
                  </a:outerShdw>
                </a:effectLst>
                <a:latin typeface="Gulim" pitchFamily="34" charset="-127"/>
                <a:ea typeface="Gulim" pitchFamily="34" charset="-127"/>
              </a:endParaRPr>
            </a:p>
          </p:txBody>
        </p:sp>
      </p:grpSp>
      <p:grpSp>
        <p:nvGrpSpPr>
          <p:cNvPr id="107" name="组合 315"/>
          <p:cNvGrpSpPr>
            <a:grpSpLocks/>
          </p:cNvGrpSpPr>
          <p:nvPr/>
        </p:nvGrpSpPr>
        <p:grpSpPr bwMode="auto">
          <a:xfrm>
            <a:off x="1101861" y="4679166"/>
            <a:ext cx="635000" cy="638175"/>
            <a:chOff x="1190461" y="2772022"/>
            <a:chExt cx="635025" cy="637257"/>
          </a:xfrm>
        </p:grpSpPr>
        <p:sp>
          <p:nvSpPr>
            <p:cNvPr id="108" name="Oval 148"/>
            <p:cNvSpPr>
              <a:spLocks noChangeArrowheads="1"/>
            </p:cNvSpPr>
            <p:nvPr/>
          </p:nvSpPr>
          <p:spPr bwMode="auto">
            <a:xfrm>
              <a:off x="1190461" y="2772022"/>
              <a:ext cx="635025" cy="637257"/>
            </a:xfrm>
            <a:prstGeom prst="ellipse">
              <a:avLst/>
            </a:prstGeom>
            <a:gradFill flip="none" rotWithShape="1">
              <a:gsLst>
                <a:gs pos="0">
                  <a:srgbClr val="A3D3FF"/>
                </a:gs>
                <a:gs pos="100000">
                  <a:srgbClr val="B9E9FF"/>
                </a:gs>
              </a:gsLst>
              <a:lin ang="2700000" scaled="1"/>
              <a:tileRect/>
            </a:gradFill>
            <a:ln>
              <a:noFill/>
            </a:ln>
            <a:extLst>
              <a:ext uri="{91240B29-F687-4F45-9708-019B960494DF}">
                <a14:hiddenLine xmlns:a14="http://schemas.microsoft.com/office/drawing/2010/main" w="19050" algn="ctr">
                  <a:solidFill>
                    <a:srgbClr val="000000"/>
                  </a:solidFill>
                  <a:round/>
                  <a:headEnd/>
                  <a:tailEnd/>
                </a14:hiddenLine>
              </a:ext>
            </a:extLst>
          </p:spPr>
          <p:txBody>
            <a:bodyPr wrap="none" anchor="ctr"/>
            <a:lstStyle/>
            <a:p>
              <a:pPr algn="ctr" eaLnBrk="1" fontAlgn="auto" latinLnBrk="1" hangingPunct="1">
                <a:spcBef>
                  <a:spcPts val="0"/>
                </a:spcBef>
                <a:spcAft>
                  <a:spcPts val="0"/>
                </a:spcAft>
                <a:defRPr/>
              </a:pPr>
              <a:endParaRPr kumimoji="1" lang="ko-KR" altLang="ko-KR" kern="0">
                <a:solidFill>
                  <a:srgbClr val="FFFFFF"/>
                </a:solidFill>
                <a:effectLst>
                  <a:outerShdw blurRad="38100" dist="38100" dir="2700000" algn="tl">
                    <a:srgbClr val="000000">
                      <a:alpha val="43137"/>
                    </a:srgbClr>
                  </a:outerShdw>
                </a:effectLst>
                <a:latin typeface="Arial Black" pitchFamily="34" charset="0"/>
                <a:ea typeface="Gulim" pitchFamily="34" charset="-127"/>
              </a:endParaRPr>
            </a:p>
          </p:txBody>
        </p:sp>
        <p:sp>
          <p:nvSpPr>
            <p:cNvPr id="109" name="Oval 151"/>
            <p:cNvSpPr>
              <a:spLocks noChangeArrowheads="1"/>
            </p:cNvSpPr>
            <p:nvPr/>
          </p:nvSpPr>
          <p:spPr bwMode="auto">
            <a:xfrm>
              <a:off x="1412720" y="2791045"/>
              <a:ext cx="169869" cy="169618"/>
            </a:xfrm>
            <a:prstGeom prst="ellipse">
              <a:avLst/>
            </a:prstGeom>
            <a:gradFill rotWithShape="1">
              <a:gsLst>
                <a:gs pos="0">
                  <a:srgbClr val="FFFFFF">
                    <a:alpha val="50000"/>
                  </a:srgbClr>
                </a:gs>
                <a:gs pos="100000">
                  <a:srgbClr val="000000">
                    <a:alpha val="0"/>
                  </a:srgbClr>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pPr algn="ctr" eaLnBrk="1" fontAlgn="auto" latinLnBrk="1" hangingPunct="1">
                <a:spcBef>
                  <a:spcPts val="0"/>
                </a:spcBef>
                <a:spcAft>
                  <a:spcPts val="0"/>
                </a:spcAft>
                <a:defRPr/>
              </a:pPr>
              <a:endParaRPr kumimoji="1" lang="ko-KR" altLang="ko-KR" kern="0">
                <a:solidFill>
                  <a:srgbClr val="000000"/>
                </a:solidFill>
                <a:effectLst>
                  <a:outerShdw blurRad="38100" dist="38100" dir="2700000" algn="tl">
                    <a:srgbClr val="000000">
                      <a:alpha val="43137"/>
                    </a:srgbClr>
                  </a:outerShdw>
                </a:effectLst>
                <a:latin typeface="Gulim" pitchFamily="34" charset="-127"/>
                <a:ea typeface="Gulim" pitchFamily="34" charset="-127"/>
              </a:endParaRPr>
            </a:p>
          </p:txBody>
        </p:sp>
      </p:grpSp>
      <p:sp>
        <p:nvSpPr>
          <p:cNvPr id="110" name="TextBox 321"/>
          <p:cNvSpPr txBox="1">
            <a:spLocks noChangeArrowheads="1"/>
          </p:cNvSpPr>
          <p:nvPr/>
        </p:nvSpPr>
        <p:spPr bwMode="auto">
          <a:xfrm>
            <a:off x="3202123" y="4802991"/>
            <a:ext cx="44831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r>
              <a:rPr lang="en-US" altLang="zh-CN" dirty="0">
                <a:latin typeface="微软雅黑" pitchFamily="34" charset="-122"/>
                <a:ea typeface="微软雅黑" pitchFamily="34" charset="-122"/>
              </a:rPr>
              <a:t>OutputFormat</a:t>
            </a:r>
            <a:r>
              <a:rPr lang="zh-CN" altLang="en-US" dirty="0">
                <a:latin typeface="微软雅黑" pitchFamily="34" charset="-122"/>
                <a:ea typeface="微软雅黑" pitchFamily="34" charset="-122"/>
              </a:rPr>
              <a:t>组件</a:t>
            </a:r>
          </a:p>
        </p:txBody>
      </p:sp>
      <p:sp>
        <p:nvSpPr>
          <p:cNvPr id="111" name="TextBox 317"/>
          <p:cNvSpPr txBox="1">
            <a:spLocks noChangeArrowheads="1"/>
          </p:cNvSpPr>
          <p:nvPr/>
        </p:nvSpPr>
        <p:spPr bwMode="auto">
          <a:xfrm>
            <a:off x="1016136" y="4801403"/>
            <a:ext cx="79216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lang="en-US" altLang="zh-CN" sz="1600" dirty="0"/>
              <a:t>4.3.6</a:t>
            </a:r>
            <a:endParaRPr lang="zh-CN" altLang="en-US" sz="1600" dirty="0"/>
          </a:p>
        </p:txBody>
      </p:sp>
    </p:spTree>
    <p:custDataLst>
      <p:tags r:id="rId1"/>
    </p:custDataLst>
    <p:extLst>
      <p:ext uri="{BB962C8B-B14F-4D97-AF65-F5344CB8AC3E}">
        <p14:creationId xmlns:p14="http://schemas.microsoft.com/office/powerpoint/2010/main" val="1875157476"/>
      </p:ext>
    </p:extLst>
  </p:cSld>
  <p:clrMapOvr>
    <a:masterClrMapping/>
  </p:clrMapOvr>
  <p:transition spd="slow"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mph" presetSubtype="0" fill="hold" grpId="0" nodeType="withEffect">
                                  <p:stCondLst>
                                    <p:cond delay="0"/>
                                  </p:stCondLst>
                                  <p:childTnLst>
                                    <p:animEffect transition="out" filter="fade">
                                      <p:cBhvr>
                                        <p:cTn id="6" dur="500" tmFilter="0, 0; .2, .5; .8, .5; 1, 0"/>
                                        <p:tgtEl>
                                          <p:spTgt spid="51"/>
                                        </p:tgtEl>
                                      </p:cBhvr>
                                    </p:animEffect>
                                    <p:animScale>
                                      <p:cBhvr>
                                        <p:cTn id="7" dur="250" autoRev="1" fill="hold"/>
                                        <p:tgtEl>
                                          <p:spTgt spid="5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AutoShape 132"/>
          <p:cNvSpPr>
            <a:spLocks noChangeArrowheads="1"/>
          </p:cNvSpPr>
          <p:nvPr/>
        </p:nvSpPr>
        <p:spPr bwMode="auto">
          <a:xfrm>
            <a:off x="392113" y="1301174"/>
            <a:ext cx="2016125" cy="5178435"/>
          </a:xfrm>
          <a:prstGeom prst="upArrow">
            <a:avLst>
              <a:gd name="adj1" fmla="val 66296"/>
              <a:gd name="adj2" fmla="val 58426"/>
            </a:avLst>
          </a:prstGeom>
          <a:gradFill flip="none" rotWithShape="1">
            <a:gsLst>
              <a:gs pos="0">
                <a:srgbClr val="D5F4FF"/>
              </a:gs>
              <a:gs pos="100000">
                <a:srgbClr val="764718">
                  <a:alpha val="0"/>
                </a:srgbClr>
              </a:gs>
            </a:gsLst>
            <a:path path="circle">
              <a:fillToRect l="100000" b="100000"/>
            </a:path>
            <a:tileRect t="-100000" r="-100000"/>
          </a:gradFill>
          <a:ln>
            <a:noFill/>
          </a:ln>
        </p:spPr>
        <p:txBody>
          <a:bodyPr wrap="none" anchor="ctr"/>
          <a:lstStyle/>
          <a:p>
            <a:pPr latinLnBrk="1">
              <a:defRPr/>
            </a:pPr>
            <a:endParaRPr kumimoji="1" lang="ko-KR" altLang="en-US">
              <a:solidFill>
                <a:srgbClr val="000000"/>
              </a:solidFill>
              <a:effectLst>
                <a:outerShdw blurRad="38100" dist="38100" dir="2700000" algn="tl">
                  <a:srgbClr val="000000">
                    <a:alpha val="43137"/>
                  </a:srgbClr>
                </a:outerShdw>
              </a:effectLst>
              <a:latin typeface="Gulim" pitchFamily="34" charset="-127"/>
              <a:ea typeface="Gulim" pitchFamily="34" charset="-127"/>
            </a:endParaRPr>
          </a:p>
        </p:txBody>
      </p:sp>
      <p:sp>
        <p:nvSpPr>
          <p:cNvPr id="7" name="AutoShape 208"/>
          <p:cNvSpPr>
            <a:spLocks noChangeArrowheads="1"/>
          </p:cNvSpPr>
          <p:nvPr/>
        </p:nvSpPr>
        <p:spPr bwMode="auto">
          <a:xfrm>
            <a:off x="2670175" y="1530350"/>
            <a:ext cx="5976938" cy="850900"/>
          </a:xfrm>
          <a:prstGeom prst="roundRect">
            <a:avLst>
              <a:gd name="adj" fmla="val 17352"/>
            </a:avLst>
          </a:prstGeom>
          <a:solidFill>
            <a:srgbClr val="FFFFFF"/>
          </a:solidFill>
          <a:ln w="19050" algn="ctr">
            <a:solidFill>
              <a:schemeClr val="bg1">
                <a:lumMod val="95000"/>
              </a:schemeClr>
            </a:solidFill>
            <a:round/>
            <a:headEnd/>
            <a:tailEnd/>
          </a:ln>
          <a:effectLst>
            <a:outerShdw blurRad="76200" dir="13500000" sy="23000" kx="1200000" algn="br" rotWithShape="0">
              <a:prstClr val="black">
                <a:alpha val="20000"/>
              </a:prstClr>
            </a:outerShdw>
          </a:effectLst>
        </p:spPr>
        <p:txBody>
          <a:bodyPr wrap="none" anchor="ctr"/>
          <a:lstStyle/>
          <a:p>
            <a:pPr eaLnBrk="1" fontAlgn="auto" latinLnBrk="1" hangingPunct="1">
              <a:spcBef>
                <a:spcPts val="0"/>
              </a:spcBef>
              <a:spcAft>
                <a:spcPts val="0"/>
              </a:spcAft>
              <a:defRPr/>
            </a:pPr>
            <a:endParaRPr kumimoji="1" lang="ko-KR" altLang="en-US" kern="0">
              <a:solidFill>
                <a:srgbClr val="000000"/>
              </a:solidFill>
              <a:effectLst>
                <a:outerShdw blurRad="38100" dist="38100" dir="2700000" algn="tl">
                  <a:srgbClr val="000000">
                    <a:alpha val="43137"/>
                  </a:srgbClr>
                </a:outerShdw>
              </a:effectLst>
              <a:latin typeface="Gulim" pitchFamily="34" charset="-127"/>
              <a:ea typeface="Gulim" pitchFamily="34" charset="-127"/>
            </a:endParaRPr>
          </a:p>
        </p:txBody>
      </p:sp>
      <p:sp>
        <p:nvSpPr>
          <p:cNvPr id="8198" name="TextBox 312"/>
          <p:cNvSpPr txBox="1">
            <a:spLocks noChangeArrowheads="1"/>
          </p:cNvSpPr>
          <p:nvPr/>
        </p:nvSpPr>
        <p:spPr bwMode="auto">
          <a:xfrm>
            <a:off x="2670175" y="1712913"/>
            <a:ext cx="59769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lang="en-US" altLang="zh-CN" sz="2800" b="1" dirty="0"/>
              <a:t>4.4  MapReduce</a:t>
            </a:r>
            <a:r>
              <a:rPr lang="zh-CN" altLang="en-US" sz="2800" b="1" dirty="0"/>
              <a:t>运行模式</a:t>
            </a:r>
          </a:p>
        </p:txBody>
      </p:sp>
      <p:pic>
        <p:nvPicPr>
          <p:cNvPr id="8199" name="Picture 3">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8963" y="1952625"/>
            <a:ext cx="1622425"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00ACE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 name="标题 1"/>
          <p:cNvSpPr>
            <a:spLocks noChangeArrowheads="1"/>
          </p:cNvSpPr>
          <p:nvPr/>
        </p:nvSpPr>
        <p:spPr bwMode="auto">
          <a:xfrm>
            <a:off x="1758950" y="115888"/>
            <a:ext cx="5148263" cy="765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marL="571500" indent="-571500" eaLnBrk="1" hangingPunct="1">
              <a:buFont typeface="Wingdings" pitchFamily="2" charset="2"/>
              <a:buNone/>
            </a:pPr>
            <a:r>
              <a:rPr lang="en-US" altLang="zh-CN" sz="3600">
                <a:solidFill>
                  <a:srgbClr val="1369B2"/>
                </a:solidFill>
                <a:sym typeface="Wingdings" pitchFamily="2" charset="2"/>
              </a:rPr>
              <a:t></a:t>
            </a:r>
            <a:r>
              <a:rPr lang="zh-CN" altLang="en-US" sz="3600" b="1">
                <a:solidFill>
                  <a:srgbClr val="1369B2"/>
                </a:solidFill>
                <a:latin typeface="微软雅黑" pitchFamily="34" charset="-122"/>
                <a:ea typeface="微软雅黑" pitchFamily="34" charset="-122"/>
                <a:sym typeface="宋体" pitchFamily="2" charset="-122"/>
              </a:rPr>
              <a:t> 知识架构</a:t>
            </a:r>
          </a:p>
        </p:txBody>
      </p:sp>
      <p:sp>
        <p:nvSpPr>
          <p:cNvPr id="8" name="AutoShape 208"/>
          <p:cNvSpPr>
            <a:spLocks noChangeArrowheads="1"/>
          </p:cNvSpPr>
          <p:nvPr/>
        </p:nvSpPr>
        <p:spPr bwMode="auto">
          <a:xfrm>
            <a:off x="2696845" y="2654300"/>
            <a:ext cx="5976938" cy="850900"/>
          </a:xfrm>
          <a:prstGeom prst="roundRect">
            <a:avLst>
              <a:gd name="adj" fmla="val 17352"/>
            </a:avLst>
          </a:prstGeom>
          <a:solidFill>
            <a:srgbClr val="FFFFFF"/>
          </a:solidFill>
          <a:ln w="19050" algn="ctr">
            <a:solidFill>
              <a:schemeClr val="bg1">
                <a:lumMod val="95000"/>
              </a:schemeClr>
            </a:solidFill>
            <a:round/>
            <a:headEnd/>
            <a:tailEnd/>
          </a:ln>
          <a:effectLst>
            <a:outerShdw blurRad="76200" dir="13500000" sy="23000" kx="1200000" algn="br" rotWithShape="0">
              <a:prstClr val="black">
                <a:alpha val="20000"/>
              </a:prstClr>
            </a:outerShdw>
          </a:effectLst>
        </p:spPr>
        <p:txBody>
          <a:bodyPr wrap="none" anchor="ctr"/>
          <a:lstStyle/>
          <a:p>
            <a:pPr eaLnBrk="1" fontAlgn="auto" latinLnBrk="1" hangingPunct="1">
              <a:spcBef>
                <a:spcPts val="0"/>
              </a:spcBef>
              <a:spcAft>
                <a:spcPts val="0"/>
              </a:spcAft>
              <a:defRPr/>
            </a:pPr>
            <a:endParaRPr kumimoji="1" lang="ko-KR" altLang="en-US" kern="0">
              <a:solidFill>
                <a:srgbClr val="000000"/>
              </a:solidFill>
              <a:effectLst>
                <a:outerShdw blurRad="38100" dist="38100" dir="2700000" algn="tl">
                  <a:srgbClr val="000000">
                    <a:alpha val="43137"/>
                  </a:srgbClr>
                </a:outerShdw>
              </a:effectLst>
              <a:latin typeface="Gulim" pitchFamily="34" charset="-127"/>
              <a:ea typeface="Gulim" pitchFamily="34" charset="-127"/>
            </a:endParaRPr>
          </a:p>
        </p:txBody>
      </p:sp>
      <p:sp>
        <p:nvSpPr>
          <p:cNvPr id="9" name="TextBox 312"/>
          <p:cNvSpPr txBox="1">
            <a:spLocks noChangeArrowheads="1"/>
          </p:cNvSpPr>
          <p:nvPr/>
        </p:nvSpPr>
        <p:spPr bwMode="auto">
          <a:xfrm>
            <a:off x="2696845" y="2836863"/>
            <a:ext cx="59769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lang="en-US" altLang="zh-CN" sz="2800" b="1" dirty="0"/>
              <a:t>4.5  MapReduce</a:t>
            </a:r>
            <a:r>
              <a:rPr lang="zh-CN" altLang="en-US" sz="2800" b="1" dirty="0"/>
              <a:t>性能优化策略</a:t>
            </a:r>
          </a:p>
        </p:txBody>
      </p:sp>
      <p:pic>
        <p:nvPicPr>
          <p:cNvPr id="10" name="Picture 3">
            <a:hlinkClick r:id="rId6"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5633" y="3076575"/>
            <a:ext cx="1622425"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00ACE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cSld>
  <p:clrMapOvr>
    <a:masterClrMapping/>
  </p:clrMapOvr>
  <p:transition spd="slow"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mph" presetSubtype="0" fill="hold" grpId="0" nodeType="withEffect">
                                  <p:stCondLst>
                                    <p:cond delay="0"/>
                                  </p:stCondLst>
                                  <p:childTnLst>
                                    <p:animEffect transition="out" filter="fade">
                                      <p:cBhvr>
                                        <p:cTn id="6" dur="500" tmFilter="0, 0; .2, .5; .8, .5; 1, 0"/>
                                        <p:tgtEl>
                                          <p:spTgt spid="51"/>
                                        </p:tgtEl>
                                      </p:cBhvr>
                                    </p:animEffect>
                                    <p:animScale>
                                      <p:cBhvr>
                                        <p:cTn id="7" dur="250" autoRev="1" fill="hold"/>
                                        <p:tgtEl>
                                          <p:spTgt spid="5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AE603B9F-2677-4BA3-A03D-A4DB72100EA7"/>
  <p:tag name="ISPRING_SCORM_RATE_SLIDES" val="1"/>
  <p:tag name="ISPRING_SCORM_RATE_QUIZZES" val="0"/>
  <p:tag name="ISPRING_SCORM_PASSING_SCORE" val="100.0000000000"/>
  <p:tag name="ISPRING_SCORM_ENDPOINT" val="&lt;endpoint&gt;&lt;enable&gt;0&lt;/enable&gt;&lt;lrs&gt;http://&lt;/lrs&gt;&lt;auth&gt;0&lt;/auth&gt;&lt;login&gt;&lt;/login&gt;&lt;password&gt;&lt;/password&gt;&lt;key&gt;&lt;/key&gt;&lt;name&gt;&lt;/name&gt;&lt;email&gt;&lt;/email&gt;&lt;/endpoint&gt;&#10;"/>
  <p:tag name="ISPRINGONLINEFOLDERID" val="0"/>
  <p:tag name="ISPRINGONLINEFOLDERPATH" val="Content List"/>
  <p:tag name="ISPRINGCLOUDFOLDERID" val="0"/>
  <p:tag name="ISPRINGCLOUDFOLDERPATH" val="Content List"/>
  <p:tag name="ISPRING_PLAYERS_CUSTOMIZATION" val="UEsDBBQAAgAIABt1aEihpCSsOQQAAH8OAAAdAAAAdW5pdmVyc2FsL2NvbW1vbl9tZXNzYWdlcy5sbmetV11r21YYvi/0PxwEhe1iaTto6YWjcGyd2CLykSvJcbIPxIl14orIOp4ke82uythKM9haaBnd1q0EumawroNCR9dAf00sN/9iryS7tdMNS/EubHyEn+f9fvSe0sr1rocGPAhd4S9LF5cuSIj7beG4fmdZalqrH1yRUBgx32Ge8Pmy5AsJrchnz5Q85nf6rMPh99kzCJW6PAzhGMrJ6e0Zuc6y1CjbFb3ewHTT1vSqbpfVqiRXRLfH/F2kiY74JHjvw8tXrl+8dPn90vkxMg+RWceaNkuFUqZLF3IQUcvQNRvYiGZTsmFJ8vDOd0cvbhzvPy8G1puWplIC+EcHo5fPXh/cHP70qhhFwyDrgN/7Nqf9pmEQatmmpirEVk2b6laaGo1YRJHk+P6fwzuPR4cHo8M/jl58A6Txk/3Rj1/Fz2+/Prg1j10xcEulVdvSdc20CVUmTyR5dHg3/vnh6N7h6Mm9gjQGNokBrt19fPzDo1Ng7bTWGTzeuxE/2CtGUlOrNQ0+VuLF8e/3j14+LUbQIBQSMD/uOjFNXCV2Wd+Aukgy1Ysg9DVJ1teKIDaJKcnwNQ9D8bpaxZaq06RjDGJahlpJ22VT9FGb+Uj43i5i7TbgUC/gA1f0Q3gycPnn3EGh5zo8LGbFJFeb0Kgq1jIr19iAo0iklGNC5PoousZRxx1wcCFweDDPBkxLhShJZa421Y/sVaxqRLGhVIresq10lBNjLODIFxFinieSAMAucwbMb3O0xdusH3K0C39zXCf9W49B2Iknn/XdLxCLMv/QufGQUYVsnFtazDXV0kAmWizwQWALUs2M+LvBdvshRBpFvNuL5kUxlYml/8WLReNqYNP8z6Dy1GXBiE7YLxqOCS1ODHivwbSXXZEfQerQH5JMusz18qNUugqGGgEPuR/xAKn+dgGbVB8TUIFOy7EOmZ9xYR0qUgDfImVTtZIc863Qjfg8ZFqorN7/3iNtWAE8HvG3fbLFtwXMv8fZAIoIz90wa5ylUxgr1BATZU0kcFqnxywUHOqwCBYuBC55bhfid3JwNutkksFMXmcy0RJ9z0nlzHN3UomF2vS7WUJ6WZ0yo9uB6KZPPRZOZilT+JVFvMiCMzKjjSmD80hNgo1Kza5gWiEwC8Pb38d/3coJgl5OfNIs09ZwOYHHz/ZhM4i//C1++Gu89wp2nuHNr4dP/85JmG1jClnFQDpObcaUk+CkO5kXsDX98qAQA8xookzkDdPHVEQ8/HQeiYXLs7j0kAc13mInuCK7bFr8ce6wZeFKrQ79YabtIPpBe/7WMM1Qx8YaaES6dElynQU7IDCWEF4hljTuROSiYtZPtcxPEyym00nUltqwsaKkdxy43Xhueyd7vzmIpUqXXHY8uOzkJavUMAUROsHHHTcqSJjq/mTkYfiy86TTkrXundfAm1OYXhVL56dujv8AUEsDBBQAAgAIABt1aEjdAs1yHwQAAAkQAAAnAAAAdW5pdmVyc2FsL2ZsYXNoX3B1Ymxpc2hpbmdfc2V0dGluZ3MueG1s1VffaxtHEH7XX7FcyWN0cmLXjjnJGFsiIrLkWlcaU4pZ3a10W+/tXm73pChPoSQhLrQN9KWkocXQxn3oDwgE0hryx5RISv+Lzt3KshTJ6Yng4qAH6eZmvpn5dvZbrbV222eoTUJJBc8bC9mcgQh3hEt5K298bJcurxhIKsxdzAQneYMLA60VMlYQNRiVXp0oBa4SAQyXq4HKG55SwappdjqdLJVBGL8VLFKAL7OO8M0gJJJwRUIzYLgLX6obEGkUMhmELG3aEm7ECKIulMBpXB1mJYalZ5jarYGd/VYoIu5uCCZCFLYaeeODlfX4c+KjoTapT3jcnCyAMTarVey6NK4Hszq9Q5BHaMuDwpcXDdShrvLyxtXclRgG3M1pmARcN4FjmA0B3XA1xPeJwi5WWD/qhIrcVvLEoE1ul2OfOja8QTEBeWPT3qtXypvFvWrNLtb3rttbFV3DHEF28aY9R5BdtivFefzTwl/f3S7uVMrVG3t2rVaxy9unUcDoBCGWOcmYBcyKKHTIiDBLeZHf4JgymLY3aJREwbwyHLaILUoUVrGJmSQG+jwgrY8izKjqwljnYKz3CQnWZUActRMvW95QYUSMUzgNCIXBWo5mYunaaCaWVyZaN3X207ZmVmlhpbDjwfCALSnNMsdNJ25NwSdai59RQzB31BDxG8StYp+M7Yn6PuUl8FwwUBMWgUGr6yHFzEBUQevOKFhGDamoSnZhadwTARbsdoK26lNUOB4O5QTjI9bjwXcKn1aFIvIzTYU2neX6iYiYi7oiQozuE6QEgmWOfPjlETS+mVAzFH5ihf2ukGQUimtT0iHuWppEu5DCjyASpCZgROkMtyJ6BzVIU4SAS3AbRAnsVGr87FzAAZbyFBSf1HhJb5FydbN481LcIHbbmDtzgsNsED9Q54GPoXcuIAVjAtgcgwBmHBxJkqyPS93ELU2bqXL3v/uj9+jp4PhocPzbqxdfvnpxt//r4eDxvf7zb14fPUxbvYM5Epx1EXZAGmQ8M20qIgkWPR26PpkWz8PtZAzj4GEoojxpuAW7C5KFLgnToOUWrlxdXPpweeXaatb8++7Ty28NGsrlNsNxNq2XG2fqcbqoN1T5P4Leos1TsSUR+vFIulNJZ583Q12cVg7LjBVttsAlOnwR9a3/48/9g5eD42/7PzxJNenPDvtPDvpf/DIMfHyv9+B+7/c/08T2fjoa/PXs9dGD3vcv0/gn/KcCPvgKttw/h89TOT/6Or3zbroCqrU0XrUbabx29KGxPXZgpDp9cMhB8t8L1yqcTi19FML5xKhPYfu9Fzp0liS8u4T9LzL0Tv+ztIadpwyd2whceI0/T24vEmP6aXQtmrgHWebMG2f8xqec+sBj/B9mdE0tLC3m4GY181UmA2iT1/dC5l9QSwMEFAACAAgAG3VoSMtwdQu3AgAAVAoAACEAAAB1bml2ZXJzYWwvZmxhc2hfc2tpbl9zZXR0aW5ncy54bWyVVttu2zAMfd9XBNl73V3TAWqANs2AAt1arEXfZZuxhciSIcnp8vfTtZYSO/FMBLDIc0SKIukguSVs+WE2QwWnXDyDUoRV0miCbkbK63neKcXZRcGZAqYuGBcNpvPlx5/2QZlFnmPxHYipnA0uoHezsM8UivfxbWFkjFDwpsVs/8ArfpHjYlsJ3rHybGj1vgVBCdtq5OWPxWo96oASqe4VNElM6ysj0yitACnBhPR9beQsi+IcaPB0aZ+JnN7V6dMf0HZEEmVpN5+MjNFaXEGa5KsbI+N4pndPb2Vh5DRBwV+loV8+GxmFUrwHkW5+99XIKIO3Xfs/NdIKXpmEppzTl/jOoRyXuv1MVJdGzhLMgYyjs7fg02PPeheB/Gvc98i0q+D0yeT1YCCYS88pLJXoAGVh5Wyy5m+PndL9AcsNplIDYlUPetJBP+FOhm1SXY/7A2+ElRHIK3rEK6ddAysXb+w0NfSE1erWzooY+66LIhSw88ooxF7ZI3/rvB4hI2WPfKakhEdG98cRHJocKVzyLfbXeTr/2goM62XIWFgFq/H0YFpXRqF6RcA0vISlNOG8kAbMvaHM6lxI2VFMiOEdqbAinP0yuHxvDyNRdmDwtTZcWUgRRWGo4GyMekzH6bLrtB69NS1I91noD+fWM6Wn+PUcK4WLutGfJTmfeZ5uE52YeTbMMHNSw0Hcsw2PONb3GKnBYgvihXM61Q3jCuTU7blrrjE4yqIcoGw4y8hvMpR+1jU5iLW+NQKhbFKdw9Wkqqn+qVcCb1CmhBGjY6pab8cwea/KSOFLALAo6lCzbuEsTUcVobAD6q2Rwh547GRI6hodK7cb9QAbFRec10yqSD8p+kqJcalhgPCq4xpmOMv5KaxwLu3Jkr4PQ7hv/GQsh2FmSi/27hS+lJKdtf04hVpp/k3+A1BLAwQUAAIACAAbdWhIQfN7bvMDAAAaDwAAJgAAAHVuaXZlcnNhbC9odG1sX3B1Ymxpc2hpbmdfc2V0dGluZ3MueG1s1VddaxtHFH3Xrxi25DFaOx+1Y1YyxpaxiCI59pbGlGJGOyPt1LMzm51ZKcpTCGmoC20DfSlpaDG0cR/6AYFAWkN+TImk9F/0jkaWrch2VzRJG/Qg7d17z733zJ0zGm/xVsRRiyaKSVFwZvMzDqIikISJZsH5wF89P+8gpbEgmEtBC46QDlos5rw4rXOmwk2qNbgqBDBCLcS64IRaxwuu226380zFiXkreaoBX+UDGblxQhUVmiZuzHEHvnQnpsop5nIIedZ0TZKUU8QIlCCYqQ7zNR1xx7VedRzsNBOZCrIsuUxQ0qwXnPfml8zn0McirbCICtObKoLRmPUCJoSZcjDfZLcpCilrhlD33CUHtRnRYcG5OHPBwIC7OwkzALc9YAOzLKEZoYf4EdWYYI3to02o6S2tDg3WRDoCRyzw4Q0y/RecFX97s1JeKW1Xa35pc3vNv1axNUwR5Jdu+FME+WW/UprGPyv82tZ6aaNSrl7d9mu1il9eP4oCRscI8dxxxjxgVqZJQEeEeTpMo7rAjMOwvUKjohrGleOkSX25ymAVG5gr6qBPYtq8nmLOdAemegameofSeEnFNNAbZtkKjk5S6hzBWUAoDNZyNBOXr4xmYm5+rHXXZj9q68QqPaw1DkIYHrANSvPc46ZDt4YUY62ZZ1SXnIwaagDLHHpZShjmDmIaegtGb7VhQK8yDvyb2Nl8Q+iJ5oIQJ2qMwxGPZpSD4kdVqan62DZnTae5fihTTlBHpoizHYq0RLBwaQS/QoqObw/USGQ0sHKsNFKcEYpajLYpWcySaAtSRClEgnbEnGqb4WbKbqM6bcgEcClugcqAnSmLn58KOMZKHYHiwxrP2aEvV1dKN86ZBjFpYRFMCQ6rTaNYvwl8DL0LCSk4l8DmMQhgJsCpooP1IYwM3LK0mSl375vfug8e9w/2+we/vHj2+Ytnd3o/7/Uf3us9/erl/mdZqw+wQFLwDsIBbHZlZqbFZKrAYqfD1qey4oW4NRhDEzwMRUwMGm7CEQLJEkKTLGgzsxcuXrr8/tz8lYW8++edx+fPDBoK4DrHJptVwOVTFTZb1Cs6+w9BZ6jtROyqTCIzkmQi6cknyFDpJpXDc43OnCxZA2V9O4rV+/7H3u7z/sHXve8eZZrdJ3u9R7u9uz8NAx/e697/tPvr71liuz/s9/948nL/fvfb51n8B4xmAt79AjbRX3tPMzk/+DK781a2Aqq1LF61q1m8NuwxsH7sCMh0nuBEgIi/E65VOG+a9nCDE4eziMGGeieU5bRN/u9F6a0Iy9n/hazsvFZheWOL+t/r8Gtl6//EgX0aXS/G7hOee+LNLQf28ftsMfc3UEsDBBQAAgAIABt1aEhuh488mwEAAB4GAAAfAAAAdW5pdmVyc2FsL2h0bWxfc2tpbl9zZXR0aW5ncy5qc42Uy27CMBBF93xF5G4rRJ+03aFCpUosKpVd1YUThhDh2JbtpKSIf2/GvOzEKXg28c3JnfFEnk0vqhdJSPQSbeyz3X/4e6sBakYVcO3rrEPPUSeaZXOYZTmwjANpIOXh06O8PREhY8KtaVx9oq12/IjANwvKtIvLgIUKaDqglQHtJ5RkHRJ/j2LPOdfuTE6j48IYwfuJ4Aa46XOhcmoZcvVml3vEBixKUGfQBU3AMx3a1UWeHB+GGC6XiFxSXk1FKvoxTVapEgWfd+VfVhJU/ctXO2DwPHydeHYs0+bdQN5MPHnC6CalAq1hn/dxghGEGY2BOb4Du/5BPeP2gRp0menMHOjRDYZLS5pCq0tPIwwf47VXq5tDjDZnYG12xN0thkcwWoFqWY3vMTxQyEJe8AOlEil2pIW2e35EmaDzjKf71AOMIIfFom1X904HteWPiXeFROMKLQP3NO8aHRfce+MNpUNW3cg6DV16FhJ5SBSBxDIElsFqTHOM4P4rItQYmizzejrUs7FuA1UrUDMhWF3+97lCy8bI6m3/AFBLAwQUAAIACAAbdWhIGtrqO6oAAAAfAQAAGgAAAHVuaXZlcnNhbC9pMThuX3ByZXNldHMueG1snY8xD8IgEIV3fgW5XbBb0wDdTNwcdDYVUUno0XDU+vOF1Bhnh0vuXd73Xk71rzHwp0vkI2poxBa4QxuvHu8aTsfdpgVOecDrECI6DRiB94Yp37R4SI5cJl4ikDQ8cp46KZdlEZ6mVBIohjmXYBI2jrLMGFFWUk4rCivb+b/ozw0MY5yry+xD3qMpe1GrhVOyGipzdig83iLIalDy667KzpRLRRFK/jxm2BtQSwMEFAACAAgAG3VoSJQTsyJpAAAAbgAAABwAAAB1bml2ZXJzYWwvbG9jYWxfc2V0dGluZ3MueG1sDcwxDoMwDEDRnVNY3int1oHAxlaW0gNYxEWRHBuRgOD2ZPvD02/7MwocvKVg6vD1eCKwzuaDLg5/01C/EVIm9SSm7FANoe+qVmwm+XLOBSZYhS7eJo4lMo8Uixx2EajhU17/wB6brroBUEsDBBQAAgAIAHa4w0TOggk37AIAAIgIAAAUAAAAdW5pdmVyc2FsL3BsYXllci54bWytVU1v2zAMPafA/oOhe62kXdc0kFt0BYod1qFA1m23QLUZW4tteZJcN/31o/xtz+lWYAcDNsX3SPGRNLt6TmLnCZQWMvXIwp0TB1JfBiINPfLw9fZ4Sa4u3x2xLOZ7UI4IPJKnwgJ4TJwAtK9EZhB8z03kkZ7BRWbiZEpIJcweuc+Qu4u0JO+OZuiSao9ExmQrSouicIVGRBpqGeeWRLu+TGimQENqQNEqDeI02JX5OxqfRKbU7DPQPWRm3h64Jmk5nrUYkBSnrlQhPZnPF/TH3ee1H0HCj0WqDU99IA5WclaW8pH7uzsZ5DFoa5uxKsk1GGOTKG0zZlZisUwdrXyPVA6bBLTmIWg3TkNCKyydALNtzHVU8+gBreXVO1Hzln4b+71p3ErlaOec5Y+x0BEe9SGddRLI6DAqS8rrlh300HTQrWUijoJfuVAQlJ/f2haZL0gVsO24Mk9XFz4e4Nst941U+xuEYRfVCrqtaG4lmluCWg63jb7uKEhz2y1wkytoSjVjTyIA+YUrxW1bXBqVA6MjY42lQzCj1ZVrkTpBWGSS+OwftLF+I2l+6teUKQH/Q5hPSNTWRKQBPN8K9DGQYE0NYLGtzTVZ7NqYXU46f0x6fT0wVTnWouBFHMNVCDiGATecdnZ6CAqKa3TxczXC9g4OgiMRRjE+ZpJhfHqQJuFqN8nQOzgIjqW/m4C25raMdFzHUTO1HcToxDphfq6NTMRL2Z6DPWNWZR++NnLN0XUm2oPz+R+jOIjRDOaWTKwu+9bbV83hvZ1TozufTVZZBt2K8wAmzyqvZhbybOQTwJbnsbnp59Tswx50lPPUdExzfcd+l8VavIBTiMD+6RantiYR2J7xyIflaY8B9cTtMghfmqYiMlpLUql5SDmGtXkSUFSYalY+ouqhknkajLRxs+7noGPcVdcKuBPDFjNdnGDzycwj7/GlvsvF2UV3lfPFRYMt87qvAle5vGFV1wl3nUHrfm0vwuqZx9ffUEsDBBQAAgAIABt1aEg129mtaAEAAPMCAAApAAAAdW5pdmVyc2FsL3NraW5fY3VzdG9taXphdGlvbl9zZXR0aW5ncy54bWyNUttqGzEQfc9XiPyAJY1uC1uDrsWQh0IT8rz1qmGJoy0rhYSij682rXHcurSap5lz5gwzOn1+nJJ9zmV+mr4PZZrT51jKlB7y9gqhfj8f5uXTEnMseXOq3E9pnF926eu81lo1lyGNwzLaFc1bjMLbQ0pq5VTLmGEUSeapV8h5bhvWgevANsxRYvvNbxI/dZe4j6lcVu03Z+ifDbuU41J2aYyvWzhnv4fON/i4DOPUeHkr2Br1OLU6tgZihEvuK9UAIJDljjhcpeykJshjxjFUoyhQQIRz0olKJOXQstCJpsJ8JxCTjFFXqaetG2ltHLVVQkeIbtO86mwNwUiMESEEmKtcQDAYNTY0DQ1qPSA4MCCqNpooQMEGE1j1zgvLkaJeYFyZMYDx6bin7d6f61T973WO5/yH4MUvuIiu3tpcMFe/f16WRr6NT98OQ4noy5DjbvxwHe5ubq5/efLNv0fGatS28V99/QNQSwMEFAACAAgAG3VoSO+rBkGPJwAAXpMAABcAAAB1bml2ZXJzYWwvdW5pdmVyc2FsLnBuZ+19CVTS2ft3ZVmW7ZqZlZZZmlvqqJUL1lSmtmmLWSolqU2mZqa4AVrTVG60mFiaVI45jQaZuSJiJeKC0iqiggupNSKEpqBs75eaXzMp0P/8zvs/73nPYc7JJr3c73M/93mez+e59369V/btcZ47e9nsKVOmzHXZuc1jypQZAVOmqJybpQp8xxbONQX+mhru4bx1CqZ5+UfgH9MDt+zeMmVKIXKO8PgM4N9qZ3Z6hU+ZMu+F9M9UUugfJ6ZMuT7ssm3LgSjfQXpoUgTVC/Spci043tzpw43ZR2rWXQ9czb3226FC8S8uc1zbVmvk5C7cuv6dh86zRQU7/ridePHUrPSTb+xPBp1q0n26+/SpXiGcWp26Ls8qvLm82ToWHNTU/1vmGh45u6gPByo6JPAJxAoS6AysbWdcOK8pFB7OG8EiRH/xhikgTqn60mPxU1Unf0n4NSE3MKXZuoIqAs83kXBDJaOhz3f/ml95iGFVPUVFfcPEL9VGqvcv+MB9NIuw+NHbHoeMGmW1Ar50FCZ88GNSVULxI+mPORtZ+9vOoiGeF2UaITiut5k2sydOxVYI7zjDo8ECZBl7LFblVb3jp+dzzA0D8JB0WT0BXw7XO517Mv9kXWloHV2FJ3vQAn8nC5zHHPbMAbjoWHkn21bWQINVNYoSvULdA2X3cXOuYYDnvI49V+4skm3IPvL6gMHfNshGsQHo3HhmiG1NyCzZ8BkGaBZF/jyp467LCVjYYBCO6hsbzMNzYKH9qOlr9BIy5vjtuVy+6ugT4wDTql/svc5hivRrvu90w/UEhLgfwcCPtBy9bai202ka6LoTea6F84m+n4gFfjYz1l1oshZf0ppg6GVV8TBIsn+FwVS1nV210/1S68jBiV7E07P3qGYGCedvmIDKwrkfctboTVVb7qZnVWoEjCHRaxIwZcTqwq21JAOgmWGA6e9LPCa1MLS5e/Z6/PQ1Z0ymEk9zazLV3lqvbDw+0R3MVEiztXVRQLurt3gr/O+Si280TAIy1fJlgYvTNK01dzOKrx7ZqT0R0Lut1TN8UtwM9BJir8f7lUT1NE3/63b5Ss8wEH3vhLHFvjYeswEazllUV6CZarmvr83Ff9K8O2t773MpPzBt0T7ykZ2mv0+a232nnXrXSLE8PC2R1nPFdvEfQfY9zye6h7dqqqaloxnQTs+KY9fgdCto3c1JHrbc/67XjfjpZjudLIJWFV+1nOhFToUJcyqWoVydpvHWfMMx3AHTA69AT7CL97vnULCrFKarXsbL5UJZdvf62YfT5UMZ3+AybdHV6sLpGkXExaFr91GjaiYGfEK5+nLjE3HeQDunAAY0LcGSumf9JO/f2OBUtHaqmvfVeL+WradWTYI5wU9F65y12c346WyXbzj2xXgTRedAE+xiu2Dft6dJYdIrOrRRLpRnthj0eqjJh3LqzRvSQIMALpu0jrHrLoZ7ec5Es8O1Nx6q45dJ25ErOYYq/pg7Byb59pm0hIDd0xaV6U0lFlx8u3UyzERVsw+nvNdPVeu48Q1H8khZouAjfIJdHTd860uNpDA5BTw6IxfKrvOuDbmLFEC5fp00HZAAl12yt/KWkw9zodZEs/sszxRc5YZJ292K7nRXbfC2ezjJt7sMVZpuA1G7ZVqi15yHF9MmwZw41/vluzIgOMrWfcPx1kCYJu+N6MSEHLEOfz10vxSmBPKRbrlQPptxMw2IXflQHtgDDHx6qsHdDNPsKKuEilp9s4lmk/27Dq9iMqXtLIerctTTyiM9Jvl2tbvqbWsgas8DU7LEY47RJJg1dMru5ocBwXFm7zccrajM9ew8Qf33dp05iv18QVd4jDc+gOX4xg4W0wkSAUFgqqK61moBqJ1rtRI0UCpqkJtiEt67q0q4upLCWGaKbSRAry0O0eC7AFg84wQ+LRXN5Xt5ko+YmKZPmp/H9xPaGzKiUAVgIEiFassFXrxUmua63l2tGC5/kjcztfeRm8EVY/MMpGm4oOddquGkURecdrKILXgyFKZGRsf7RfZeoZr1ReEy2LdiayekvWAnCzvExz67tC/ZIdELd3+yeU+mElmFDQ0kgw0IIKhvrmP8tcIGTMGY/sAyvxaMIss+7+kSdErE7PL+7HYRDS2itRPQ8PGP9DnmlWeGqjWLjPdWRlqQ2onnKB1WE5A+pZJIu4EzRhsmRKoJqQgRlc0l6XY6jLZCqGLxDdDYjRu1BRkHyW2a/jLlwd6/HsVdn95msICTltJj7UozR4w14vicXk+NEi6Gxm+1otiHn2P9aKQrBwvizk8/snaBPyuYOAAPEzwKhQ20cLZY5GcUG0/2eWOdfeQSVoe66zTnxVFD9euwqRatiDxW93b3uuwhjBeR1bAY60PmRlrQrXjJExJ4W7zf6ElJ7+I1Ly0TDL2Z5sLNowNplP1SIZNoKVPDkE6Z6qKcKNP3GHlD3ufFZUt9oDTmUhO1KGiiMKyOAto7uNnmXAdcIJ3AHyjJUfeN+Zib7zfKEbM5WRZBCctCE85OnoVbAJTId2BHs4RstaxhFAI/1GCcSLu17mxnpuTec/lPMVIz4dxOKQrgdW7S2X5a2HuMG0Ljr0BD2+2CVvgDuap/loXMMeW9BTs6T3NYfPnJyMc8NBwX75PYOiCOPropP8Mnuqc4aRPD7EFsX/aEDx8AcB816Uh2nda/ZkFgfS0uANVJsR8msy9q+bY6iPlMjmFw6PpATQW+v2kERblZfVit5pqqoPe0UBDR37Q+wDM7Kh/aGueAK5n4oeRAIKYOvQp4umijbUJuFv5hWgo2T4E7Uh6Vx1VN73MDtO9QTZBWeKXPLh7ZAfJ92z9s7mbcwZ4YXuHS1aEwUMs10ymo6jggj//AQnB9n9316nK1L4p2+6TMeswfCLJwYxO0ecIYkDkx9tw24vJQrTcO4ZQJ+f5PYAz9xrQ4Z2C88sO+q2RafzHVtx3PrdXpj7R3BE9btNQwga+NRI+0w/1tfl1Z5/1+GQ45aVBnwOodh2qFXTNBrbB+u04aEfdRmD5VJXzZ5a8ZFVNpHAleot2ZJ9lCnOg1I6qqMRD0PUBA6RhcvQXCQw69Gli4VJbw3eGARAGqRdVVvmZLqFj1M9DEBmhy1J4bMC0ixRkxsaeMxn96UqgQN+ybEfDHog8o+eQvWq+nD2jtim8UGYAhHezYy7sxITccnXrCHtBshOmWQRflk6Totpn+9Won+cJ+wz7bE38A9LNDsZBq/aOf+wRo5qR2og/mrG0YPvj7JKzic9RV/6xWPzhNJF9s3wXPOLENMLv0B1LqnHF8svM0ACgFSsob0BuZoVXlgkaCsJGuK3ymy4ILShGxvHzCeD68MT7h2dwaylnhLhIlUpisK8iVW3AEXyQbYyufxPK7L0HnO3y+2ml57JiHyt/E76FQhB3VHq5ZvNeQudaUmTZoozMKPLHC79DYqf4bkyb/0E9Aayb9SYPdDLZowwLQQCLA9b52WeGDZyrQ7HUT/K62Otg/2YMNTzvLLhIsV5UX+feBwPPYY9EIkD3RxbboQt8yO+wkQRWot59cJaBzGGMOUNWGNoFnSwyp4KzMcD2pd5RcNf5Xvh2hn9z1MC97CFVFf0H4vNsC11MThAqv8tnDe+swwW03UoGnN58duf7a2yJWwjAdMFTJLVjhPnklgBbvd8gi9nDPeiDzXBp+Xq7jyB2bf8LsbAp9++TYNP8yZiJLZOI3n7IwMu1ZA86P53+NCxvXPTDJE0KdAPY9CPAiUHamjZTNlik/vrb4KjBmDy6ZtJ4ite4/beQkRi8gzUkbSXnH+JTnZEX9xeavbeSJgfVfqvCvvO8uY07v/m2CtCMfeSh+tRPI9IOJMuhl6t8mHFSgFP62U0o9nm9luILh3yYAbYJkDPSQzTc7Ab3ki7svA7F/IJdLW/+xU0ozmrIQ+wanfB79206p2sX8IQOxb5DLV6b/do3tMhBTuobSNf53XYPW4Dd6ZV12K5FjOJ4qEqMQYyh6NycwO7rvrwr+MISqCxdCdAWtXtSaIBj/hW7VyEjzGDyday/89CIUQRcNAMUQAqZFYA5bgnkd9s0iYXvfefIRrlPfaurhtMnLllVfhp6fSKPE9Vl5ZomFFInw9/M/Odo2vBV1urnHhNRXVDKHsywtGzp7I0Ji8HzfPSJ4OpVBCCAk0xF4MtWhP7YxDuPXggtwePJ8sjMvk3YPVAWI8TxEG4yp09lKBO01tXzB2D2jZ8j6fmsyFCUWcyTig1cqKnUijGyYBBT0LuPAbFJ/DfVyUM+ACTb6cJoZYiVWG6tpwD2esAxRolHfGMRBzA8bHDLrevF67KanLw320Q1cEUNldVPpko5dD4+EpQA0eIVXxRKOOQ6enZjgzxRJnarkfoYP42NMs90WbCyJ5RFplhuske5+spZjaJ/zNg4o4TGJTRsT9cQOYhNfxFjMJQP/tHtux5f3csVhao12/ihqEhU8+21ZCIGVAp1OGiCOcMe5xemcWMnSC2Xsx/EpFrX9JOplaivFqHYJtlzoBZQNuaHbx2LaqfvkhFzil/lP9ButIPGRmleOcz4l03I/dJgHMDtR9y0TmwwtUVh8ZdIoUJ/d3+VTxfboMetvXbmkyD2Vjb6mM2NgiE033DUftEQXJHTkuVFFCALb8MLSvcIjzdkp2Aj+ZtLZgvEyKTDUkHsrIDJjoNQkIHS9Ji+JJiLMMpndZvhzzukUUKe5a+jmZatSzS9D89m6Bmf2W+DA2bX9LK18qqjAm4dKu7OfvMMijo7dj7zwx3p/lJ/gwZhe0SF+I0EDH+k1KRK6lkgjgbWTyIIv1M4N0MC4bYptv1Uc5lNpbM0I05kxuJt4Oq1K0P8SGFqexr3+JUXUm7i8yj0j/VGkAuJrv3o5XsZ5kuEjvp8/4FrTnvg2k2GhQ/wlrbCRmgSZe/+0D4Nbvnz3Y4lWNJF6pKFl42s9RnAsMI7lNx8vN32cJVqGJmTtxy3Pf4zwHRTztIisCES9p8Zj6h0LHaZXrRY4FlH5rjffKsAzy9sq1CoyhXR4kk4B/R29Ngx8BaLSSeOeLV7/cwk00Uw3aQBFKDB2JRqa5SzwgRP7Tbf/opEnkODTrlpk93qm3W3k9wyYBVLYSAOxPfDjHc8q4uCVeyprh4IQ3oKLgWkFbmo4tLNGCbefyxWBkBYmnW/E/BYTf0DjPC7Wl8cgxkm04sZtWN5LpLAXQtu13P/x0PugmZ/FrPgKKtt6gutFfM32p33Kb5lut/P+Uq1qT06lmt9SaY76oaxzg9fbDCY3+o6dVvyYnZJlPEnJTkrhohQuStf4/9I1pKXz1yo7UBUkegPCJ91v5ghuPgsO3xLwKEov/FqQiaucZS6pjGvYNMNAhVftJCwwDsAHtegby9kvWJcdtdUIOt91EycZDwb+sOEkSoVi3SP9mKdvtH+/T5GrHXGwQ7Un0B7eIs+F7yccbc+QSJ6FxjF1cEgYC8LYNHCnSH3XST14CTNQ2Iol96VLKbHOyrbOOvLRRBxaW75tJ5/o+0XqoGbGk08j+P2z7Spvb+o/+5LftoGDdc2vEYTaE1ch/8j6zw43R8F+YgF0KAx4Xrr8DaOXO1ycpi3amP6f5y1DkidiswGVALlIjtCVDBDEA3c6wwOvhnXfjl5cRxbI2xzqAURbGmzknaco+6cLedkxpxi/vYKmK1hu3OWWk3EHl3aIHABf31e14+81xyZvZH7Z5FWiB3s8AKe0CvG2Cpl2q/i5/H1AkllWGOs8lJx69C7jXZ2mPAjqNDYxLAZWFGnbYrRt/9nrD5Ox13/rz51AyDWVhTWVKV4TXO7fZXgh7OgrVX1PeauCem/GAI0HJQd0lAV0/GBl8MSfq6XHI5i11sy1CjfHz6Ql5KjXBm/XSfaWD3Y/c0URwyIzjHk7bLHC7darDxOlOi9Zh5qcqXCjvNpdNdVyaalm8IazcndBLe8goeQY0unalKDa3U4/mOL1/8Mpdtbe2HCs49DTZwqm95yjcnqV0/v/fHpHXzaVEkSDdK2qTxfpN/Y6Ro8IiFpge9cBWiCaDutS0W3F8/Ac/LioFYJcge/DgFbVwpo3joJAGNxHQSon9D34B1B1cN1V5zvyuw5aCDrCKT6aQEF5bb7D55cH1ZZRazh8nuGpUqEmc6M/q3EpDwRypXHgPBx1nsSHE0NN72whYh/J2ytwelDITfXiZNChi3vf5yAdx+e5khLroi4Fx+0RhkuocKNlBv0ebSurFlsDpkIa0RzEoGESKigdAfaFSiJCjAMg6o1251HTIiXDORkMRJP/cm65IJqFFH0SUIT2mLCUb9xTJoN7dj3MAVQIo2/t7Ib9jIhlnIwUSpL+3HmI7be0Oc9TkM7aFZKQtl6IuyqJxBjO5nnj91snvuTzeinMcQqMHe4J3pz4KgrPF0Z5hsSdHtPELqTWBNWMUFMcZr/lt1qm83m5x3wcQWJtyGUwN7pxgBhkCpTkOC6ncSnztn/yLTSxGFMvl+qmSj20KxVpeXj2c8OVOZfte5NphvtR06waGspCjGxyOujme3mdx3WoNSQU2J1VO7CdVi7pd3PHaRQJSOom2z9242Ch62/m2NNBAaswRxu6BhJpA7UrmZct2AQc/5PAO/+kAy9CLntvLL17hcKTzg2+ucnDMtujwRcKq4RYz37Tm9XG573obHw11S0hNkr9eTfafAar+9XsRoS582ITcP8DgKJ/TdkaEe086DGFgxAPpdIGqmqHYribqDDwLfQLa6y7wgMkV42g0tzxs637ATMkD+233lFSQfgQFC2UPN6AfxSfsvpcdN6AuHCW+4PajHQomY1IyTVMgT7fsSquIINOsPE1ry0X+gdeAmYTyqslYWPxIua8PfUPG/tPtMxWFJhnLjlrm5DUt9WXCy96Ntp5MiHuT1aKj7i+eaGvln6W92nnr4beKKQpabYJIqzl7LxBYNz9tYxDZDNsUdwjwySsHcSmqgVOW4YujSNQV/gvgPi49vBX8pK6yiKj8YYX57t1mPmzxBvlIl6X5vQl3QhC7t9NPjv0CRq3RwNtK9p+rNHODeUsyHncAVI9bgRBDQfyQEu2fzxLF9v58iT2VYyzGFb30lFJ7Kbzq6p84x6JsKVxaG7EfScfXysMEpRkYYrWlXjXlmlUcccu+YdqvLsEXjccXtZnrfCAnmVvKqDdv6b6uh846TwkkMJDfhrav1juRmXXW78AyXAlpMXu7+Ss+FSb5cFr/zxd0WlEIIkTc9SzY9nlQTp1meK4joohsSIGK34vZbDYD314DozTjjj3hkAY8OE0nAnffUHxqb4Tm3W/ZtrduQNitHGAFSjY4YfRCwATxSokRbpXmHHSfGa3Zort/6z9kjrQugTQp4T5rOXhL3Pi8b9oyFXtJ/7S42SMpNLaAavf4E6gQAguUQub2JGbnCKBU2IZN+59uH3zB0eyrn6MkEaUWyJtHTruLK/rwnx2D7qRI7pvA3ltDc1UeLoOIGhoVNqWA+dJDAOcZJN7be1CVQHxtFAgZRxcsBZs5Jz8kuPE7WVfjHdjWAgumscd533IQVaJDKRlne/Np4k08l7mZqrCjfK6t5ul1W4EkdUNFhdXuo1+ouRchn24dwkjfo3tpRcJtgfX/h7EtlF8IjFHnc03vMCfU9ljPpz4OmLMDX9/feVHChOCFnT0YxJpUTMfgfHynVdv/8zo/wXB9WyFrv+GkN6T7/MUnN41yiV398vQA7Kd9N8PV3Ro+L9We3Ic7Du5p9ib/ju5l+LsPfmQyPdqT9G5zf9a7ck+T/yd3FPMKv+l3FNOr3J6ldP7ZbltprP2tk0DvCxt4QuQ8EXZ3PvXOl3kU06HSxIzydVp2v4fHPg69udona3+VLUOFwV14r64tGd3fgJV/TF9zUsb+aew22y2qK6dqvbURfF4M/tITmv0EkoUV4htS3xV1yYslH/m69ivHnVLDfQSgn8wrY+D6cx3QLuFit/nSH4J086Z3rZWLgU5ta+tqwbstlF8pO3kG+HSy1KcFFLxlvbnjdVrNmyVP4HJ+2YD9qx5HPwDiVjyKLayYrq0K0XF64WFFeaQNKd2+cuUJ9una2cAdq9VXOEH39ZVuRYP4KQwMk8ejQI626HglZWFrqsgafHTS36wkFFdEoH0RMUDXSl8rWPDVp5/8qKTmfLPPwZn6qncAOxeo/AVgbu7hyF6i64COCl8RyB4jrnKjepZCo4/bjU6kbzoanXJD95/aC1hc/8C2s1SnF93fKhKdp8WLF+Z3Q1efOIYYHem4sz69Be4+rZpAE4K16LuBnf7H1u0dJX8QN9heBGwZ1GrzQ8IpL3FwddnGtCV4rc7ZtFRFq53g+XHwtPg8+q7ALtvxCtcx7BpQibsdAJwUlioPTWtBDrTV6A1Z+VetQBSZ/vaH6TO9gpSvpsT0JVCgbv0nsByh9rT3fJjoWT31QQXwG7Fb+a8fDBmsUBtJ4CTIg1woeQiKsHl2K/yA33pPQ3Anp3H2n+g4E8f5UVFAO1+VXwUWP8cuNYwoUR+LLwsUbPcANi9W/GbcG0/gVRXA+SxW+FB55cln4DOkhW85aSftrXWcKra6cwfvOYXPLASazYV6Eoh1R/7ld241EBJekrSU5KekvSUpKckPSXpKUlPSXpK0lOSnpL0lKSnJD0l6SlJT0l6StJTkp6S9JSkpyQ9JekpSU9JekrSU5KekvSUpKckPSXpKUlPSXpK0lOSnpL0lKSnJD0l6SlJT0l6StJTkp6S9JSkpyQ9JekpSU9JekrSU5KekvSUpKckPSXpKUlPSXpK0lOSnpL0lKSnJD0l6SlJT0l6StJTkp6S9P4vkd4nPAeGDdaW+mf1qFrN8nsKb00OAgva2JdAwu7RQeRCYDIHF10uX9V3+WsuDflyQXzfuO7aiWmeV189x7zycexwk237za2qawDWQzmR1SxsT/Rvlf56t5R1Sc0RYpLOJDyAFAOz/XotwqTR/XOV6E0VAsduahUCd3zy54Ev9oQv19n+Jutnf1/dYDwzxLY6dYGKzM9/ucX056WKnl+q42f7q4wf/31/BW6VzI6/3qrakNA+t1Dn+RSZD5feF0FfILPjL/dWRPZWD/7WOvd4vMyHS29GCJkle1QFp7sSJGKOhDFmqqIqZ3AO0uc/9cuWPTLphRU+m87g5g0Mbq470iLrKT5z/wfgcdpe6qDo+jKf0WIlnf02OQP8co+J57wOzIsY3Lwn6dYyRurk+T/BEGfzudafd1nmM0Z+5AAP/UZHqOBOmHgY3QkTMnU7HYbq9HGXdOFldM5Sz2TzWm3mu1EsdbRRNkYC1VFBTTiu5gO/hxcIEtCKYqqimsoCyh2HK6A002wfcpVwqBHHI0hEg4mt7edTuLVlu2etnS4bLutPr93Mb+LLrWKq+DEk9vG4PQcvaYdOcei1RqZ8/MQM1CpCj7/N+229P+q5TS0sZGNenDjQcfiWj9CxNxzR6wn3541gESJnR16oZDQUShDgCLEjAi5JF/Qx6M5QjGM/f81wRzgFf0f0Zi9IlMricdziGLujax2OsjuhVcN3oHGMct7IWn1NbNhpE93xl5ciS2FoVMyf8Dw8lKjLg310CMcnT4hkM+sFoekF8B7xDbTw/SuxiWN/B7SOMTrGdThA4A6z/Er+/AWj3peG1WRWabzuHnFPF7UiRa0HjaANVPinZzMR74fvv00BIRdtgEtq9gpr3oH2jgGGDtVbPEFutbGUEMFCYj4C6Z1zzIe9PY6VB/8rL8TkHbOCn1Vm4xhabt69uqE5tysFAYqkYKyeJA9ep5YFm3DxtbwF6ZwGhg/hDQPXYy7x2hjwhuRPnvBrGDEJUTdacpCOR45cNXPoKizMeq2VLdjExR9YeSsm0iKWHW8HExfqRDaTcuoSF5mJo10tdDhpeExGEnQnG3W8EbeMop1Eadqd7NZd8V6LsyTF0kYca2SJQm5X0+WtF9s1fO7NNiWyh6K7j0fPjNC4I+DcFXF1JdygRnpvW2byCbB+1aXeFW2lKQZV/cRhH82ioMo3YgxDk9NvzBs2sC2fcF11zVgB9N3clcMRnlidzjeFVMcRZiLtfWdJif0Q7NS1ZURGd84Qlb6Gk+ET+vpI6sxWwnz3Y7UI3SV97ofNOAEp52FG4JzTdAKcu+Dih24cGAXd0fn5RfSNa6ygmoGLbyAQr4Z2CNMuwqOcPdwSlSfyqTQWX+fQigdEJhM93wmkErZ2wOdmDjcCSR/GxQzup5Q52FTxy/xsvMhm3dlHyLV2i+ZTdB0qt7irmnEa7Hv7xrIa194ZYNM9yCvT0wREVsR29r1LA46Sw1zAAv9dNOrGCBNSLfRKKe62+nwC2wBybtAftHfohu6EbO+nt5KHdfQc7ZjXZYa7vPH13ec4v8hcv9GKop9ROksvBsd5G+HY01seZeDrL/uNdt+Atq5fux0MoaN/jm7M/L5WojiNgCsjfOpjyE0+S4q4xUDsUny9m9cHeBoGMGddyGy+l+Jh0/ynQ6/5b5tVm0mUzLqejedFlnGSZBp/uLfsfF0E8H+iLOaHK72G8cB3gG8X9Va29Q6H2kFGbfRRVbUPIbTxFUUI/iVEWax4rB9qXsXvYb9Biz/X+7PE2wYCuyrRU6PrkyZe6V5dRHHMHJd87l/ykFQLY1Mb48SeVUM3kxpoTYk0+jOsKFRcgvTfunkkNMgu8mesgG/krL3tY0WWSyzf+v6UZD+blbZgOEcLdsuivO+pi/XZ1Cfnym0Fzi7bjHR4BonDufbgxDYRQRgkuc3fLOgN0vhTQF2+pFjA+5hxLdfJsd96VDKE3V/75KCF4Boy7gRPenn9CtAogquFuHa7hgZqqsp6XzMhkrRUfeFjvfRlCAo5PZDMht6QRmBWk4dFbLddQE5UOyKwN8K254HzW5S+eg9TQEDC8KymSDpyT8W1iOWaCwio1ZH1Rg0veyHcPa29FB5gQO5TH8dQCcPU4FScyex2Q0ZoxUxSasXlwjuCZY1gsSY2uuFwiPEl8+LwN7+57jqGxY+2tedKL2DnZMD+epiHcTRnuMS2T0d83OjDQWRMTNtXbRcEYn2HHjSEYxwi0c1jR1BxbAPp1e3mJgHIVZ+4wvlFrL569gM1M9fWXmow53qK/rxRBGysEcwg2gVTHPiZD6N3laPYBt/1+rLRKas8xuVZNLuYxJaUgznXKZRsW+mlUw86Q2CsmdWk2N1XjzKQA2tLo3gDQ8aJLe1rq18wd4esDy8VrsTbcCYwC+9dtSdh/N1BN5qZszYLqn3tWTkPbJGf4aDTVF4XV3XxY8XriGit08vdz7Rzp3NR5wclMYBCg3LZbRtjntkF0CwJE8Z9OrRLmqTx5gH6F8JNpVdVBeZs0rpF6YSf7xhf6e1JNvMf0CLwiUfXcaJsB8VYftLzkBjoYEtnHjXwzoSrGh2Xlb1fGs8qJp1thtPdMHY2D14gjQNCjQIkI2BJBK8VgvTBW4VKoEKvOFbHY1hV/VjVsjIgLAdP08rMHFdybqcgzAgaRfB09gDlOicT9u/eP5zsum5pFTtYuPwJmHd9IDXFxSL2ud2JnHMpq0fvXVrZJr3elAH7nKMLI3Hmwz9dwKElY2jC+PIZj9S4HboVAv4YqhISWW7D8MrPGBmO1EXA4ygd/77zygmqgrQfqsODGvQsN/Ico0msLe6Cv/KxbPhHFPwXrd6gSjfOg040v2YdxnGdoy1mk20UOtQDv1cVYxwAjuMS87OtmzMc/G3Xp264DE61/FQUjoZHxmEr//2M6lmq2dF9t26ICSIjiUTylrIpvfEhOO+v4dUXIJChVJq+9DYHUhUHxsEVp9HNg5jhzNvhF3hja1sEJ7oqXL7kiXZOvENk1jMxeMro2/17N0FGf4WKO9eBqzyHv689HuMTkAghMz+9iMSOPtgd00C9whG1RmEEZVAyW3M5xYHX8W7hjFL8/tEKpIhFEbPYeyWf90IlfKTkA++YtlDKSu+uacI7s545Ow5de/v+Cai746crRJw/Cmx7s4hrxevLDPWFHREOizgIgvSK7sJ68vmPtwcll7Jju1b+Owao1QNYAnxAEgjK7bLvD0/12tgf5DNU/mp/DQ9+2j6Rpu+/Q5jrG/aAdXxs2cVXncKmTm+Rr3j1fRFl7FHn+CN6qLA21NB/prE/arWPUWxlRvMuszyNIvdxs9yBs7u2CJNNCWiEeKw0qZ2P4pfjgp9UnsvCcHDVOFv23O+DsfNL8LxjWMeSXxj4D2yiwnuNwS43n1iImxgWsc22h0fKSSGt5sLn5iw4hwfnrCCetreB8fe08otEfjYMjNAKNGwl/UX9TzmVDqNF4SxmqUidBL5fmqUrSF0SyQHdr0xBN0HCnxWG8aMk2zscziK/F56Fc+MASQkal3QiRRLBfkc4ud4IzHxNGXub53jTzF+zaCbnLuyLAqI/sV2x9wwf04YW1qMPfLlDzrbSWNS6TStUgJyLFOXMTScsZSWBhT1mAEeD9R3hpz1GuYVaUB5FBPlOjNVu+PQhB5n9WcLcOyYZt4U1W8xBxQ3ux8DeX3N+7bzUBMJLpeFXA+EEotRFpD2LdNbOsnx1Z3gTaa2/ri5kKhTdse57eXxaxZwgHLqDto0l122Cbe0LB8d8zE3q1HuQQTcOwNo16DVX2MdRWd2bioBaHPfyIJkBs4htB7fevCXE4Nb6Mlt/ZzEh5iw2WkD6LhUlQ/SafR+NS4RU2B3IEvZQMRo2Srs+b6sFzpMMByIbP2ouGc8njOeXNtL4vBcQdUDExXQKGP1ffzN612856j3km7isBcwgcAymsVCNTiJ5CenGvMTv8tSH411mgngIj4+Judwg7mb5RaZAq+jbz+RVZrLdwOOvDxZGHq5cKeCgBeXodtErXdE1v8hqv1EOUFnlme7PZ6gJGwnCRi3ONPqIvjp3eAWgiwHkV84pEnQ5TkjWJCf7X3zpI8QxDEmd2H+AEBJnTvLlZSHRPmSG/xufFS1iql1xk7gYLCimzwTxn90ABtZR1pf1EsYW3YrrGJDgqGGjDT67arnWxs0RYVih98TVjH2hXWaMgghXiif9OIOY+bzZLICzmowzOcEMQi/usCWMNflkWQsyCWOZpelF/yQv7oWjkgvG+29ZTq5dmDqXbQ8cdLiIOEXxpB2vDfq7V+albgxjLFJrRnAf/Zz709roIu4sqHD4k+GFzrE7neUxQgfHB2krEGc3PMNdklGR05f98WExZXCsJKopfHluIi3c99h7CqzvVmDkl5JCeuuSHZyEJpJ2iBnJopB1OmMNKBmlWZcNUF7qiJdEgzbCz8iu3rowX4o7xlij7PJberskZjnfx5pVhaHryCy5ai0+VQPFGSy47Gz6VDlFZr3TuSfzhV0zQQv4rgnthUsDSc/xZ7Gy2rIbvjQF/AcLZEk5VqkXnNDbTJsZKZGgoE2nJJw/RbwImp/M8UnUt2npEDCJNP4ISDIMWsa9uSxswe4dMnvtAKm8emZGYADzNx8OMCSbETNgOuPReXnDMrRccCfoHFZAEOuiE8UY3NxZm6YA/7ls37MNs/XY+f8DUEsDBBQAAgAIABt1aEiJd2BCSgAAAGsAAAAbAAAAdW5pdmVyc2FsL3VuaXZlcnNhbC5wbmcueG1ss7GvyM1RKEstKs7Mz7NVMtQzULK34+WyKShKLctMLVeoAIoBBSFASaESyDVCcMszU0oygEIGFgYIwYzUzPSMElslC0OEoD7QTABQSwECAAAUAAIACAAbdWhIoaQkrDkEAAB/DgAAHQAAAAAAAAABAAAAAAAAAAAAdW5pdmVyc2FsL2NvbW1vbl9tZXNzYWdlcy5sbmdQSwECAAAUAAIACAAbdWhI3QLNch8EAAAJEAAAJwAAAAAAAAABAAAAAAB0BAAAdW5pdmVyc2FsL2ZsYXNoX3B1Ymxpc2hpbmdfc2V0dGluZ3MueG1sUEsBAgAAFAACAAgAG3VoSMtwdQu3AgAAVAoAACEAAAAAAAAAAQAAAAAA2AgAAHVuaXZlcnNhbC9mbGFzaF9za2luX3NldHRpbmdzLnhtbFBLAQIAABQAAgAIABt1aEhB83tu8wMAABoPAAAmAAAAAAAAAAEAAAAAAM4LAAB1bml2ZXJzYWwvaHRtbF9wdWJsaXNoaW5nX3NldHRpbmdzLnhtbFBLAQIAABQAAgAIABt1aEhuh488mwEAAB4GAAAfAAAAAAAAAAEAAAAAAAUQAAB1bml2ZXJzYWwvaHRtbF9za2luX3NldHRpbmdzLmpzUEsBAgAAFAACAAgAG3VoSBra6juqAAAAHwEAABoAAAAAAAAAAQAAAAAA3REAAHVuaXZlcnNhbC9pMThuX3ByZXNldHMueG1sUEsBAgAAFAACAAgAG3VoSJQTsyJpAAAAbgAAABwAAAAAAAAAAQAAAAAAvxIAAHVuaXZlcnNhbC9sb2NhbF9zZXR0aW5ncy54bWxQSwECAAAUAAIACAB2uMNEzoIJN+wCAACICAAAFAAAAAAAAAABAAAAAABiEwAAdW5pdmVyc2FsL3BsYXllci54bWxQSwECAAAUAAIACAAbdWhINdvZrWgBAADzAgAAKQAAAAAAAAABAAAAAACAFgAAdW5pdmVyc2FsL3NraW5fY3VzdG9taXphdGlvbl9zZXR0aW5ncy54bWxQSwECAAAUAAIACAAbdWhI76sGQY8nAABekwAAFwAAAAAAAAAAAAAAAAAvGAAAdW5pdmVyc2FsL3VuaXZlcnNhbC5wbmdQSwECAAAUAAIACAAbdWhIiXdgQkoAAABrAAAAGwAAAAAAAAABAAAAAADzPwAAdW5pdmVyc2FsL3VuaXZlcnNhbC5wbmcueG1sUEsFBgAAAAALAAsASQMAAHZAAAAAAA=="/>
  <p:tag name="ISPRING_OUTPUT_FOLDER" val="E:\Photoshop CS6图像处理案例教程\PPT\PS CS6图像处理案例教程  web格式  PPt\第4章 矢量工具与文字工具"/>
  <p:tag name="ISPRING_PRESENTATION_TITLE" val="第4章 矢量工具与文字工具"/>
  <p:tag name="ISPRING_RESOURCE_PATHS_HASH_PRESENTER" val="22c3acfbce59e06db615abfb4b3e4a479c5ad75"/>
</p:tagLst>
</file>

<file path=ppt/tags/tag10.xml><?xml version="1.0" encoding="utf-8"?>
<p:tagLst xmlns:a="http://schemas.openxmlformats.org/drawingml/2006/main" xmlns:r="http://schemas.openxmlformats.org/officeDocument/2006/relationships" xmlns:p="http://schemas.openxmlformats.org/presentationml/2006/main">
  <p:tag name="GENSWF_SLIDE_TITLE" val="知识架构"/>
  <p:tag name="GENSWF_ADVANCE_TIME" val="0.00"/>
  <p:tag name="ISPRING_SLIDE_INDENT_LEVEL" val="0"/>
  <p:tag name="ISPRING_CUSTOM_TIMING_USED" val="0"/>
</p:tagLst>
</file>

<file path=ppt/tags/tag11.xml><?xml version="1.0" encoding="utf-8"?>
<p:tagLst xmlns:a="http://schemas.openxmlformats.org/drawingml/2006/main" xmlns:r="http://schemas.openxmlformats.org/officeDocument/2006/relationships" xmlns:p="http://schemas.openxmlformats.org/presentationml/2006/main">
  <p:tag name="GENSWF_SLIDE_TITLE" val="知识架构"/>
  <p:tag name="GENSWF_ADVANCE_TIME" val="0.00"/>
  <p:tag name="ISPRING_SLIDE_INDENT_LEVEL" val="0"/>
  <p:tag name="ISPRING_CUSTOM_TIMING_USED" val="0"/>
</p:tagLst>
</file>

<file path=ppt/tags/tag12.xml><?xml version="1.0" encoding="utf-8"?>
<p:tagLst xmlns:a="http://schemas.openxmlformats.org/drawingml/2006/main" xmlns:r="http://schemas.openxmlformats.org/officeDocument/2006/relationships" xmlns:p="http://schemas.openxmlformats.org/presentationml/2006/main">
  <p:tag name="GENSWF_SLIDE_TITLE" val="知识架构"/>
  <p:tag name="GENSWF_ADVANCE_TIME" val="0.00"/>
  <p:tag name="ISPRING_SLIDE_INDENT_LEVEL" val="0"/>
  <p:tag name="ISPRING_CUSTOM_TIMING_USED" val="0"/>
</p:tagLst>
</file>

<file path=ppt/tags/tag13.xml><?xml version="1.0" encoding="utf-8"?>
<p:tagLst xmlns:a="http://schemas.openxmlformats.org/drawingml/2006/main" xmlns:r="http://schemas.openxmlformats.org/officeDocument/2006/relationships" xmlns:p="http://schemas.openxmlformats.org/presentationml/2006/main">
  <p:tag name="GENSWF_SLIDE_TITLE" val="知识架构"/>
  <p:tag name="GENSWF_ADVANCE_TIME" val="0.00"/>
  <p:tag name="ISPRING_SLIDE_INDENT_LEVEL" val="0"/>
  <p:tag name="ISPRING_CUSTOM_TIMING_USED" val="0"/>
</p:tagLst>
</file>

<file path=ppt/tags/tag14.xml><?xml version="1.0" encoding="utf-8"?>
<p:tagLst xmlns:a="http://schemas.openxmlformats.org/drawingml/2006/main" xmlns:r="http://schemas.openxmlformats.org/officeDocument/2006/relationships" xmlns:p="http://schemas.openxmlformats.org/presentationml/2006/main">
  <p:tag name="GENSWF_SLIDE_TITLE" val="章节概要"/>
  <p:tag name="GENSWF_ADVANCE_TIME" val="0.00"/>
  <p:tag name="ISPRING_SLIDE_INDENT_LEVEL" val="0"/>
  <p:tag name="ISPRING_CUSTOM_TIMING_USED" val="0"/>
</p:tagLst>
</file>

<file path=ppt/tags/tag15.xml><?xml version="1.0" encoding="utf-8"?>
<p:tagLst xmlns:a="http://schemas.openxmlformats.org/drawingml/2006/main" xmlns:r="http://schemas.openxmlformats.org/officeDocument/2006/relationships" xmlns:p="http://schemas.openxmlformats.org/presentationml/2006/main">
  <p:tag name="GENSWF_SLIDE_TITLE" val="4.1 MapReduce概述"/>
  <p:tag name="GENSWF_ADVANCE_TIME" val="0.00"/>
  <p:tag name="ISPRING_SLIDE_INDENT_LEVEL" val="0"/>
  <p:tag name="ISPRING_CUSTOM_TIMING_USED" val="0"/>
</p:tagLst>
</file>

<file path=ppt/tags/tag16.xml><?xml version="1.0" encoding="utf-8"?>
<p:tagLst xmlns:a="http://schemas.openxmlformats.org/drawingml/2006/main" xmlns:r="http://schemas.openxmlformats.org/officeDocument/2006/relationships" xmlns:p="http://schemas.openxmlformats.org/presentationml/2006/main">
  <p:tag name="GENSWF_SLIDE_TITLE" val="4.1 MapReduce概述"/>
  <p:tag name="GENSWF_ADVANCE_TIME" val="0.00"/>
  <p:tag name="ISPRING_SLIDE_INDENT_LEVEL" val="0"/>
  <p:tag name="ISPRING_CUSTOM_TIMING_USED" val="0"/>
</p:tagLst>
</file>

<file path=ppt/tags/tag17.xml><?xml version="1.0" encoding="utf-8"?>
<p:tagLst xmlns:a="http://schemas.openxmlformats.org/drawingml/2006/main" xmlns:r="http://schemas.openxmlformats.org/officeDocument/2006/relationships" xmlns:p="http://schemas.openxmlformats.org/presentationml/2006/main">
  <p:tag name="GENSWF_SLIDE_TITLE" val="4.1 MapReduce概述"/>
  <p:tag name="GENSWF_ADVANCE_TIME" val="0.00"/>
  <p:tag name="ISPRING_SLIDE_INDENT_LEVEL" val="0"/>
  <p:tag name="ISPRING_CUSTOM_TIMING_USED" val="0"/>
</p:tagLst>
</file>

<file path=ppt/tags/tag18.xml><?xml version="1.0" encoding="utf-8"?>
<p:tagLst xmlns:a="http://schemas.openxmlformats.org/drawingml/2006/main" xmlns:r="http://schemas.openxmlformats.org/officeDocument/2006/relationships" xmlns:p="http://schemas.openxmlformats.org/presentationml/2006/main">
  <p:tag name="GENSWF_SLIDE_TITLE" val="4.1 MapReduce概述"/>
  <p:tag name="GENSWF_ADVANCE_TIME" val="0.00"/>
  <p:tag name="ISPRING_SLIDE_INDENT_LEVEL" val="0"/>
  <p:tag name="ISPRING_CUSTOM_TIMING_USED" val="0"/>
</p:tagLst>
</file>

<file path=ppt/tags/tag19.xml><?xml version="1.0" encoding="utf-8"?>
<p:tagLst xmlns:a="http://schemas.openxmlformats.org/drawingml/2006/main" xmlns:r="http://schemas.openxmlformats.org/officeDocument/2006/relationships" xmlns:p="http://schemas.openxmlformats.org/presentationml/2006/main">
  <p:tag name="GENSWF_SLIDE_TITLE" val="4.1 MapReduce概述"/>
  <p:tag name="GENSWF_ADVANCE_TIME" val="0.00"/>
  <p:tag name="ISPRING_SLIDE_INDENT_LEVEL" val="0"/>
  <p:tag name="ISPRING_CUSTOM_TIMING_USED" val="0"/>
</p:tagLst>
</file>

<file path=ppt/tags/tag2.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 name="GENSWF_SLIDE_TITLE" val="第4章 MapReduce分布式计算框架"/>
</p:tagLst>
</file>

<file path=ppt/tags/tag20.xml><?xml version="1.0" encoding="utf-8"?>
<p:tagLst xmlns:a="http://schemas.openxmlformats.org/drawingml/2006/main" xmlns:r="http://schemas.openxmlformats.org/officeDocument/2006/relationships" xmlns:p="http://schemas.openxmlformats.org/presentationml/2006/main">
  <p:tag name="GENSWF_SLIDE_TITLE" val="4.2 MapReduce工作原理"/>
  <p:tag name="GENSWF_ADVANCE_TIME" val="0.00"/>
  <p:tag name="ISPRING_SLIDE_INDENT_LEVEL" val="0"/>
  <p:tag name="ISPRING_CUSTOM_TIMING_USED" val="0"/>
</p:tagLst>
</file>

<file path=ppt/tags/tag21.xml><?xml version="1.0" encoding="utf-8"?>
<p:tagLst xmlns:a="http://schemas.openxmlformats.org/drawingml/2006/main" xmlns:r="http://schemas.openxmlformats.org/officeDocument/2006/relationships" xmlns:p="http://schemas.openxmlformats.org/presentationml/2006/main">
  <p:tag name="GENSWF_SLIDE_TITLE" val="4.2 MapReduce工作原理"/>
  <p:tag name="GENSWF_ADVANCE_TIME" val="0.00"/>
  <p:tag name="ISPRING_SLIDE_INDENT_LEVEL" val="0"/>
  <p:tag name="ISPRING_CUSTOM_TIMING_USED" val="0"/>
</p:tagLst>
</file>

<file path=ppt/tags/tag22.xml><?xml version="1.0" encoding="utf-8"?>
<p:tagLst xmlns:a="http://schemas.openxmlformats.org/drawingml/2006/main" xmlns:r="http://schemas.openxmlformats.org/officeDocument/2006/relationships" xmlns:p="http://schemas.openxmlformats.org/presentationml/2006/main">
  <p:tag name="GENSWF_SLIDE_TITLE" val="4.2 MapReduce工作原理"/>
  <p:tag name="GENSWF_ADVANCE_TIME" val="0.00"/>
  <p:tag name="ISPRING_SLIDE_INDENT_LEVEL" val="0"/>
  <p:tag name="ISPRING_CUSTOM_TIMING_USED" val="0"/>
</p:tagLst>
</file>

<file path=ppt/tags/tag23.xml><?xml version="1.0" encoding="utf-8"?>
<p:tagLst xmlns:a="http://schemas.openxmlformats.org/drawingml/2006/main" xmlns:r="http://schemas.openxmlformats.org/officeDocument/2006/relationships" xmlns:p="http://schemas.openxmlformats.org/presentationml/2006/main">
  <p:tag name="GENSWF_SLIDE_TITLE" val="4.2 MapReduce工作原理"/>
  <p:tag name="GENSWF_ADVANCE_TIME" val="0.00"/>
  <p:tag name="ISPRING_SLIDE_INDENT_LEVEL" val="0"/>
  <p:tag name="ISPRING_CUSTOM_TIMING_USED" val="0"/>
</p:tagLst>
</file>

<file path=ppt/tags/tag24.xml><?xml version="1.0" encoding="utf-8"?>
<p:tagLst xmlns:a="http://schemas.openxmlformats.org/drawingml/2006/main" xmlns:r="http://schemas.openxmlformats.org/officeDocument/2006/relationships" xmlns:p="http://schemas.openxmlformats.org/presentationml/2006/main">
  <p:tag name="GENSWF_SLIDE_TITLE" val="4.2 MapReduce工作原理"/>
  <p:tag name="GENSWF_ADVANCE_TIME" val="0.00"/>
  <p:tag name="ISPRING_SLIDE_INDENT_LEVEL" val="0"/>
  <p:tag name="ISPRING_CUSTOM_TIMING_USED" val="0"/>
</p:tagLst>
</file>

<file path=ppt/tags/tag25.xml><?xml version="1.0" encoding="utf-8"?>
<p:tagLst xmlns:a="http://schemas.openxmlformats.org/drawingml/2006/main" xmlns:r="http://schemas.openxmlformats.org/officeDocument/2006/relationships" xmlns:p="http://schemas.openxmlformats.org/presentationml/2006/main">
  <p:tag name="GENSWF_SLIDE_TITLE" val="4.3 MapReduce编程组件"/>
  <p:tag name="GENSWF_ADVANCE_TIME" val="0.00"/>
  <p:tag name="ISPRING_SLIDE_INDENT_LEVEL" val="0"/>
  <p:tag name="ISPRING_CUSTOM_TIMING_USED" val="0"/>
</p:tagLst>
</file>

<file path=ppt/tags/tag26.xml><?xml version="1.0" encoding="utf-8"?>
<p:tagLst xmlns:a="http://schemas.openxmlformats.org/drawingml/2006/main" xmlns:r="http://schemas.openxmlformats.org/officeDocument/2006/relationships" xmlns:p="http://schemas.openxmlformats.org/presentationml/2006/main">
  <p:tag name="GENSWF_SLIDE_TITLE" val="4.4 MapReduce运行模式"/>
  <p:tag name="GENSWF_ADVANCE_TIME" val="0.00"/>
  <p:tag name="ISPRING_SLIDE_INDENT_LEVEL" val="0"/>
  <p:tag name="ISPRING_CUSTOM_TIMING_USED" val="0"/>
</p:tagLst>
</file>

<file path=ppt/tags/tag27.xml><?xml version="1.0" encoding="utf-8"?>
<p:tagLst xmlns:a="http://schemas.openxmlformats.org/drawingml/2006/main" xmlns:r="http://schemas.openxmlformats.org/officeDocument/2006/relationships" xmlns:p="http://schemas.openxmlformats.org/presentationml/2006/main">
  <p:tag name="GENSWF_SLIDE_TITLE" val="4.5 MapReduce性能优化策略"/>
  <p:tag name="GENSWF_ADVANCE_TIME" val="0.00"/>
  <p:tag name="ISPRING_SLIDE_INDENT_LEVEL" val="0"/>
  <p:tag name="ISPRING_CUSTOM_TIMING_USED" val="0"/>
</p:tagLst>
</file>

<file path=ppt/tags/tag28.xml><?xml version="1.0" encoding="utf-8"?>
<p:tagLst xmlns:a="http://schemas.openxmlformats.org/drawingml/2006/main" xmlns:r="http://schemas.openxmlformats.org/officeDocument/2006/relationships" xmlns:p="http://schemas.openxmlformats.org/presentationml/2006/main">
  <p:tag name="GENSWF_SLIDE_TITLE" val="4.5 MapReduce性能优化策略"/>
  <p:tag name="GENSWF_ADVANCE_TIME" val="0.00"/>
  <p:tag name="ISPRING_SLIDE_INDENT_LEVEL" val="0"/>
  <p:tag name="ISPRING_CUSTOM_TIMING_USED" val="0"/>
</p:tagLst>
</file>

<file path=ppt/tags/tag29.xml><?xml version="1.0" encoding="utf-8"?>
<p:tagLst xmlns:a="http://schemas.openxmlformats.org/drawingml/2006/main" xmlns:r="http://schemas.openxmlformats.org/officeDocument/2006/relationships" xmlns:p="http://schemas.openxmlformats.org/presentationml/2006/main">
  <p:tag name="GENSWF_SLIDE_TITLE" val="4.5 MapReduce性能优化策略"/>
  <p:tag name="GENSWF_ADVANCE_TIME" val="0.00"/>
  <p:tag name="ISPRING_SLIDE_INDENT_LEVEL" val="0"/>
  <p:tag name="ISPRING_CUSTOM_TIMING_USED" val="0"/>
</p:tagLst>
</file>

<file path=ppt/tags/tag3.xml><?xml version="1.0" encoding="utf-8"?>
<p:tagLst xmlns:a="http://schemas.openxmlformats.org/drawingml/2006/main" xmlns:r="http://schemas.openxmlformats.org/officeDocument/2006/relationships" xmlns:p="http://schemas.openxmlformats.org/presentationml/2006/main">
  <p:tag name="GENSWF_SLIDE_TITLE" val="学习目标"/>
  <p:tag name="GENSWF_ADVANCE_TIME" val="0.00"/>
  <p:tag name="ISPRING_SLIDE_INDENT_LEVEL" val="0"/>
  <p:tag name="ISPRING_CUSTOM_TIMING_USED" val="0"/>
</p:tagLst>
</file>

<file path=ppt/tags/tag30.xml><?xml version="1.0" encoding="utf-8"?>
<p:tagLst xmlns:a="http://schemas.openxmlformats.org/drawingml/2006/main" xmlns:r="http://schemas.openxmlformats.org/officeDocument/2006/relationships" xmlns:p="http://schemas.openxmlformats.org/presentationml/2006/main">
  <p:tag name="GENSWF_SLIDE_TITLE" val="4.5 MapReduce性能优化策略"/>
  <p:tag name="GENSWF_ADVANCE_TIME" val="0.00"/>
  <p:tag name="ISPRING_SLIDE_INDENT_LEVEL" val="0"/>
  <p:tag name="ISPRING_CUSTOM_TIMING_USED" val="0"/>
</p:tagLst>
</file>

<file path=ppt/tags/tag31.xml><?xml version="1.0" encoding="utf-8"?>
<p:tagLst xmlns:a="http://schemas.openxmlformats.org/drawingml/2006/main" xmlns:r="http://schemas.openxmlformats.org/officeDocument/2006/relationships" xmlns:p="http://schemas.openxmlformats.org/presentationml/2006/main">
  <p:tag name="GENSWF_SLIDE_TITLE" val="4.5 MapReduce性能优化策略"/>
  <p:tag name="GENSWF_ADVANCE_TIME" val="0.00"/>
  <p:tag name="ISPRING_SLIDE_INDENT_LEVEL" val="0"/>
  <p:tag name="ISPRING_CUSTOM_TIMING_USED" val="0"/>
</p:tagLst>
</file>

<file path=ppt/tags/tag32.xml><?xml version="1.0" encoding="utf-8"?>
<p:tagLst xmlns:a="http://schemas.openxmlformats.org/drawingml/2006/main" xmlns:r="http://schemas.openxmlformats.org/officeDocument/2006/relationships" xmlns:p="http://schemas.openxmlformats.org/presentationml/2006/main">
  <p:tag name="GENSWF_SLIDE_TITLE" val="4.6MapReduce经典案例—倒排索引"/>
  <p:tag name="GENSWF_ADVANCE_TIME" val="0.00"/>
  <p:tag name="ISPRING_SLIDE_INDENT_LEVEL" val="0"/>
  <p:tag name="ISPRING_CUSTOM_TIMING_USED" val="0"/>
</p:tagLst>
</file>

<file path=ppt/tags/tag33.xml><?xml version="1.0" encoding="utf-8"?>
<p:tagLst xmlns:a="http://schemas.openxmlformats.org/drawingml/2006/main" xmlns:r="http://schemas.openxmlformats.org/officeDocument/2006/relationships" xmlns:p="http://schemas.openxmlformats.org/presentationml/2006/main">
  <p:tag name="GENSWF_SLIDE_TITLE" val="4.6MapReduce经典案例—倒排索引"/>
  <p:tag name="GENSWF_ADVANCE_TIME" val="0.00"/>
  <p:tag name="ISPRING_SLIDE_INDENT_LEVEL" val="0"/>
  <p:tag name="ISPRING_CUSTOM_TIMING_USED" val="0"/>
</p:tagLst>
</file>

<file path=ppt/tags/tag34.xml><?xml version="1.0" encoding="utf-8"?>
<p:tagLst xmlns:a="http://schemas.openxmlformats.org/drawingml/2006/main" xmlns:r="http://schemas.openxmlformats.org/officeDocument/2006/relationships" xmlns:p="http://schemas.openxmlformats.org/presentationml/2006/main">
  <p:tag name="GENSWF_SLIDE_TITLE" val="4.6MapReduce经典案例—倒排索引"/>
  <p:tag name="GENSWF_ADVANCE_TIME" val="0.00"/>
  <p:tag name="ISPRING_SLIDE_INDENT_LEVEL" val="0"/>
  <p:tag name="ISPRING_CUSTOM_TIMING_USED" val="0"/>
</p:tagLst>
</file>

<file path=ppt/tags/tag35.xml><?xml version="1.0" encoding="utf-8"?>
<p:tagLst xmlns:a="http://schemas.openxmlformats.org/drawingml/2006/main" xmlns:r="http://schemas.openxmlformats.org/officeDocument/2006/relationships" xmlns:p="http://schemas.openxmlformats.org/presentationml/2006/main">
  <p:tag name="GENSWF_SLIDE_TITLE" val="4.6MapReduce经典案例—倒排索引"/>
  <p:tag name="GENSWF_ADVANCE_TIME" val="0.00"/>
  <p:tag name="ISPRING_SLIDE_INDENT_LEVEL" val="0"/>
  <p:tag name="ISPRING_CUSTOM_TIMING_USED" val="0"/>
</p:tagLst>
</file>

<file path=ppt/tags/tag36.xml><?xml version="1.0" encoding="utf-8"?>
<p:tagLst xmlns:a="http://schemas.openxmlformats.org/drawingml/2006/main" xmlns:r="http://schemas.openxmlformats.org/officeDocument/2006/relationships" xmlns:p="http://schemas.openxmlformats.org/presentationml/2006/main">
  <p:tag name="GENSWF_SLIDE_TITLE" val="4.6MapReduce经典案例—倒排索引"/>
  <p:tag name="GENSWF_ADVANCE_TIME" val="0.00"/>
  <p:tag name="ISPRING_SLIDE_INDENT_LEVEL" val="0"/>
  <p:tag name="ISPRING_CUSTOM_TIMING_USED" val="0"/>
</p:tagLst>
</file>

<file path=ppt/tags/tag37.xml><?xml version="1.0" encoding="utf-8"?>
<p:tagLst xmlns:a="http://schemas.openxmlformats.org/drawingml/2006/main" xmlns:r="http://schemas.openxmlformats.org/officeDocument/2006/relationships" xmlns:p="http://schemas.openxmlformats.org/presentationml/2006/main">
  <p:tag name="GENSWF_SLIDE_TITLE" val="4.6MapReduce经典案例—倒排索引"/>
  <p:tag name="GENSWF_ADVANCE_TIME" val="0.00"/>
  <p:tag name="ISPRING_SLIDE_INDENT_LEVEL" val="0"/>
  <p:tag name="ISPRING_CUSTOM_TIMING_USED" val="0"/>
</p:tagLst>
</file>

<file path=ppt/tags/tag38.xml><?xml version="1.0" encoding="utf-8"?>
<p:tagLst xmlns:a="http://schemas.openxmlformats.org/drawingml/2006/main" xmlns:r="http://schemas.openxmlformats.org/officeDocument/2006/relationships" xmlns:p="http://schemas.openxmlformats.org/presentationml/2006/main">
  <p:tag name="GENSWF_SLIDE_TITLE" val="4.6MapReduce经典案例—倒排索引"/>
  <p:tag name="GENSWF_ADVANCE_TIME" val="0.00"/>
  <p:tag name="ISPRING_SLIDE_INDENT_LEVEL" val="0"/>
  <p:tag name="ISPRING_CUSTOM_TIMING_USED" val="0"/>
</p:tagLst>
</file>

<file path=ppt/tags/tag39.xml><?xml version="1.0" encoding="utf-8"?>
<p:tagLst xmlns:a="http://schemas.openxmlformats.org/drawingml/2006/main" xmlns:r="http://schemas.openxmlformats.org/officeDocument/2006/relationships" xmlns:p="http://schemas.openxmlformats.org/presentationml/2006/main">
  <p:tag name="GENSWF_SLIDE_TITLE" val="4.6MapReduce经典案例—倒排索引"/>
  <p:tag name="GENSWF_ADVANCE_TIME" val="0.00"/>
  <p:tag name="ISPRING_SLIDE_INDENT_LEVEL" val="0"/>
  <p:tag name="ISPRING_CUSTOM_TIMING_USED" val="0"/>
</p:tagLst>
</file>

<file path=ppt/tags/tag4.xml><?xml version="1.0" encoding="utf-8"?>
<p:tagLst xmlns:a="http://schemas.openxmlformats.org/drawingml/2006/main" xmlns:r="http://schemas.openxmlformats.org/officeDocument/2006/relationships" xmlns:p="http://schemas.openxmlformats.org/presentationml/2006/main">
  <p:tag name="GENSWF_SLIDE_TITLE" val="目录"/>
  <p:tag name="GENSWF_ADVANCE_TIME" val="0.00"/>
  <p:tag name="ISPRING_SLIDE_INDENT_LEVEL" val="0"/>
  <p:tag name="ISPRING_CUSTOM_TIMING_USED" val="0"/>
</p:tagLst>
</file>

<file path=ppt/tags/tag40.xml><?xml version="1.0" encoding="utf-8"?>
<p:tagLst xmlns:a="http://schemas.openxmlformats.org/drawingml/2006/main" xmlns:r="http://schemas.openxmlformats.org/officeDocument/2006/relationships" xmlns:p="http://schemas.openxmlformats.org/presentationml/2006/main">
  <p:tag name="GENSWF_SLIDE_TITLE" val="4.6MapReduce经典案例—倒排索引"/>
  <p:tag name="GENSWF_ADVANCE_TIME" val="0.00"/>
  <p:tag name="ISPRING_SLIDE_INDENT_LEVEL" val="0"/>
  <p:tag name="ISPRING_CUSTOM_TIMING_USED" val="0"/>
</p:tagLst>
</file>

<file path=ppt/tags/tag41.xml><?xml version="1.0" encoding="utf-8"?>
<p:tagLst xmlns:a="http://schemas.openxmlformats.org/drawingml/2006/main" xmlns:r="http://schemas.openxmlformats.org/officeDocument/2006/relationships" xmlns:p="http://schemas.openxmlformats.org/presentationml/2006/main">
  <p:tag name="GENSWF_SLIDE_TITLE" val="4.6MapReduce经典案例—倒排索引"/>
  <p:tag name="GENSWF_ADVANCE_TIME" val="0.00"/>
  <p:tag name="ISPRING_SLIDE_INDENT_LEVEL" val="0"/>
  <p:tag name="ISPRING_CUSTOM_TIMING_USED" val="0"/>
</p:tagLst>
</file>

<file path=ppt/tags/tag42.xml><?xml version="1.0" encoding="utf-8"?>
<p:tagLst xmlns:a="http://schemas.openxmlformats.org/drawingml/2006/main" xmlns:r="http://schemas.openxmlformats.org/officeDocument/2006/relationships" xmlns:p="http://schemas.openxmlformats.org/presentationml/2006/main">
  <p:tag name="GENSWF_SLIDE_TITLE" val="4.7MapReduce经典案例—数据去重"/>
  <p:tag name="GENSWF_ADVANCE_TIME" val="0.00"/>
  <p:tag name="ISPRING_SLIDE_INDENT_LEVEL" val="0"/>
  <p:tag name="ISPRING_CUSTOM_TIMING_USED" val="0"/>
</p:tagLst>
</file>

<file path=ppt/tags/tag43.xml><?xml version="1.0" encoding="utf-8"?>
<p:tagLst xmlns:a="http://schemas.openxmlformats.org/drawingml/2006/main" xmlns:r="http://schemas.openxmlformats.org/officeDocument/2006/relationships" xmlns:p="http://schemas.openxmlformats.org/presentationml/2006/main">
  <p:tag name="GENSWF_SLIDE_TITLE" val="4.7MapReduce经典案例—数据去重"/>
  <p:tag name="GENSWF_ADVANCE_TIME" val="0.00"/>
  <p:tag name="ISPRING_SLIDE_INDENT_LEVEL" val="0"/>
  <p:tag name="ISPRING_CUSTOM_TIMING_USED" val="0"/>
</p:tagLst>
</file>

<file path=ppt/tags/tag44.xml><?xml version="1.0" encoding="utf-8"?>
<p:tagLst xmlns:a="http://schemas.openxmlformats.org/drawingml/2006/main" xmlns:r="http://schemas.openxmlformats.org/officeDocument/2006/relationships" xmlns:p="http://schemas.openxmlformats.org/presentationml/2006/main">
  <p:tag name="GENSWF_SLIDE_TITLE" val="4.7MapReduce经典案例—数据去重"/>
  <p:tag name="GENSWF_ADVANCE_TIME" val="0.00"/>
  <p:tag name="ISPRING_SLIDE_INDENT_LEVEL" val="0"/>
  <p:tag name="ISPRING_CUSTOM_TIMING_USED" val="0"/>
</p:tagLst>
</file>

<file path=ppt/tags/tag45.xml><?xml version="1.0" encoding="utf-8"?>
<p:tagLst xmlns:a="http://schemas.openxmlformats.org/drawingml/2006/main" xmlns:r="http://schemas.openxmlformats.org/officeDocument/2006/relationships" xmlns:p="http://schemas.openxmlformats.org/presentationml/2006/main">
  <p:tag name="GENSWF_SLIDE_TITLE" val="4.7MapReduce经典案例—数据去重"/>
  <p:tag name="GENSWF_ADVANCE_TIME" val="0.00"/>
  <p:tag name="ISPRING_SLIDE_INDENT_LEVEL" val="0"/>
  <p:tag name="ISPRING_CUSTOM_TIMING_USED" val="0"/>
</p:tagLst>
</file>

<file path=ppt/tags/tag46.xml><?xml version="1.0" encoding="utf-8"?>
<p:tagLst xmlns:a="http://schemas.openxmlformats.org/drawingml/2006/main" xmlns:r="http://schemas.openxmlformats.org/officeDocument/2006/relationships" xmlns:p="http://schemas.openxmlformats.org/presentationml/2006/main">
  <p:tag name="GENSWF_SLIDE_TITLE" val="4.7MapReduce经典案例—数据去重"/>
  <p:tag name="GENSWF_ADVANCE_TIME" val="0.00"/>
  <p:tag name="ISPRING_SLIDE_INDENT_LEVEL" val="0"/>
  <p:tag name="ISPRING_CUSTOM_TIMING_USED" val="0"/>
</p:tagLst>
</file>

<file path=ppt/tags/tag47.xml><?xml version="1.0" encoding="utf-8"?>
<p:tagLst xmlns:a="http://schemas.openxmlformats.org/drawingml/2006/main" xmlns:r="http://schemas.openxmlformats.org/officeDocument/2006/relationships" xmlns:p="http://schemas.openxmlformats.org/presentationml/2006/main">
  <p:tag name="GENSWF_SLIDE_TITLE" val="4.7MapReduce经典案例—数据去重"/>
  <p:tag name="GENSWF_ADVANCE_TIME" val="0.00"/>
  <p:tag name="ISPRING_SLIDE_INDENT_LEVEL" val="0"/>
  <p:tag name="ISPRING_CUSTOM_TIMING_USED" val="0"/>
</p:tagLst>
</file>

<file path=ppt/tags/tag48.xml><?xml version="1.0" encoding="utf-8"?>
<p:tagLst xmlns:a="http://schemas.openxmlformats.org/drawingml/2006/main" xmlns:r="http://schemas.openxmlformats.org/officeDocument/2006/relationships" xmlns:p="http://schemas.openxmlformats.org/presentationml/2006/main">
  <p:tag name="GENSWF_SLIDE_TITLE" val="4.8 MapReduce经典案例—TopN"/>
  <p:tag name="GENSWF_ADVANCE_TIME" val="0.00"/>
  <p:tag name="ISPRING_SLIDE_INDENT_LEVEL" val="0"/>
  <p:tag name="ISPRING_CUSTOM_TIMING_USED" val="0"/>
</p:tagLst>
</file>

<file path=ppt/tags/tag49.xml><?xml version="1.0" encoding="utf-8"?>
<p:tagLst xmlns:a="http://schemas.openxmlformats.org/drawingml/2006/main" xmlns:r="http://schemas.openxmlformats.org/officeDocument/2006/relationships" xmlns:p="http://schemas.openxmlformats.org/presentationml/2006/main">
  <p:tag name="GENSWF_SLIDE_TITLE" val="4.8 MapReduce经典案例—TopN"/>
  <p:tag name="GENSWF_ADVANCE_TIME" val="0.00"/>
  <p:tag name="ISPRING_SLIDE_INDENT_LEVEL" val="0"/>
  <p:tag name="ISPRING_CUSTOM_TIMING_USED" val="0"/>
</p:tagLst>
</file>

<file path=ppt/tags/tag5.xml><?xml version="1.0" encoding="utf-8"?>
<p:tagLst xmlns:a="http://schemas.openxmlformats.org/drawingml/2006/main" xmlns:r="http://schemas.openxmlformats.org/officeDocument/2006/relationships" xmlns:p="http://schemas.openxmlformats.org/presentationml/2006/main">
  <p:tag name="GENSWF_SLIDE_TITLE" val="目录"/>
  <p:tag name="GENSWF_ADVANCE_TIME" val="0.00"/>
  <p:tag name="ISPRING_SLIDE_INDENT_LEVEL" val="0"/>
  <p:tag name="ISPRING_CUSTOM_TIMING_USED" val="0"/>
</p:tagLst>
</file>

<file path=ppt/tags/tag50.xml><?xml version="1.0" encoding="utf-8"?>
<p:tagLst xmlns:a="http://schemas.openxmlformats.org/drawingml/2006/main" xmlns:r="http://schemas.openxmlformats.org/officeDocument/2006/relationships" xmlns:p="http://schemas.openxmlformats.org/presentationml/2006/main">
  <p:tag name="GENSWF_SLIDE_TITLE" val="4.8 MapReduce经典案例—TopN"/>
  <p:tag name="GENSWF_ADVANCE_TIME" val="0.00"/>
  <p:tag name="ISPRING_SLIDE_INDENT_LEVEL" val="0"/>
  <p:tag name="ISPRING_CUSTOM_TIMING_USED" val="0"/>
</p:tagLst>
</file>

<file path=ppt/tags/tag51.xml><?xml version="1.0" encoding="utf-8"?>
<p:tagLst xmlns:a="http://schemas.openxmlformats.org/drawingml/2006/main" xmlns:r="http://schemas.openxmlformats.org/officeDocument/2006/relationships" xmlns:p="http://schemas.openxmlformats.org/presentationml/2006/main">
  <p:tag name="GENSWF_SLIDE_TITLE" val="4.8 MapReduce经典案例—TopN"/>
  <p:tag name="GENSWF_ADVANCE_TIME" val="0.00"/>
  <p:tag name="ISPRING_SLIDE_INDENT_LEVEL" val="0"/>
  <p:tag name="ISPRING_CUSTOM_TIMING_USED" val="0"/>
</p:tagLst>
</file>

<file path=ppt/tags/tag52.xml><?xml version="1.0" encoding="utf-8"?>
<p:tagLst xmlns:a="http://schemas.openxmlformats.org/drawingml/2006/main" xmlns:r="http://schemas.openxmlformats.org/officeDocument/2006/relationships" xmlns:p="http://schemas.openxmlformats.org/presentationml/2006/main">
  <p:tag name="GENSWF_SLIDE_TITLE" val="4.8 MapReduce经典案例—TopN"/>
  <p:tag name="GENSWF_ADVANCE_TIME" val="0.00"/>
  <p:tag name="ISPRING_SLIDE_INDENT_LEVEL" val="0"/>
  <p:tag name="ISPRING_CUSTOM_TIMING_USED" val="0"/>
</p:tagLst>
</file>

<file path=ppt/tags/tag53.xml><?xml version="1.0" encoding="utf-8"?>
<p:tagLst xmlns:a="http://schemas.openxmlformats.org/drawingml/2006/main" xmlns:r="http://schemas.openxmlformats.org/officeDocument/2006/relationships" xmlns:p="http://schemas.openxmlformats.org/presentationml/2006/main">
  <p:tag name="GENSWF_SLIDE_TITLE" val="4.8 MapReduce经典案例—TopN"/>
  <p:tag name="GENSWF_ADVANCE_TIME" val="0.00"/>
  <p:tag name="ISPRING_SLIDE_INDENT_LEVEL" val="0"/>
  <p:tag name="ISPRING_CUSTOM_TIMING_USED" val="0"/>
</p:tagLst>
</file>

<file path=ppt/tags/tag54.xml><?xml version="1.0" encoding="utf-8"?>
<p:tagLst xmlns:a="http://schemas.openxmlformats.org/drawingml/2006/main" xmlns:r="http://schemas.openxmlformats.org/officeDocument/2006/relationships" xmlns:p="http://schemas.openxmlformats.org/presentationml/2006/main">
  <p:tag name="GENSWF_SLIDE_TITLE" val="结束页"/>
  <p:tag name="GENSWF_ADVANCE_TIME" val="0.00"/>
  <p:tag name="ISPRING_SLIDE_INDENT_LEVEL" val="0"/>
  <p:tag name="ISPRING_CUSTOM_TIMING_USED" val="0"/>
</p:tagLst>
</file>

<file path=ppt/tags/tag6.xml><?xml version="1.0" encoding="utf-8"?>
<p:tagLst xmlns:a="http://schemas.openxmlformats.org/drawingml/2006/main" xmlns:r="http://schemas.openxmlformats.org/officeDocument/2006/relationships" xmlns:p="http://schemas.openxmlformats.org/presentationml/2006/main">
  <p:tag name="GENSWF_SLIDE_TITLE" val="知识架构"/>
  <p:tag name="GENSWF_ADVANCE_TIME" val="0.00"/>
  <p:tag name="ISPRING_SLIDE_INDENT_LEVEL" val="0"/>
  <p:tag name="ISPRING_CUSTOM_TIMING_USED" val="0"/>
</p:tagLst>
</file>

<file path=ppt/tags/tag7.xml><?xml version="1.0" encoding="utf-8"?>
<p:tagLst xmlns:a="http://schemas.openxmlformats.org/drawingml/2006/main" xmlns:r="http://schemas.openxmlformats.org/officeDocument/2006/relationships" xmlns:p="http://schemas.openxmlformats.org/presentationml/2006/main">
  <p:tag name="GENSWF_SLIDE_TITLE" val="知识架构"/>
  <p:tag name="GENSWF_ADVANCE_TIME" val="0.00"/>
  <p:tag name="ISPRING_SLIDE_INDENT_LEVEL" val="0"/>
  <p:tag name="ISPRING_CUSTOM_TIMING_USED" val="0"/>
</p:tagLst>
</file>

<file path=ppt/tags/tag8.xml><?xml version="1.0" encoding="utf-8"?>
<p:tagLst xmlns:a="http://schemas.openxmlformats.org/drawingml/2006/main" xmlns:r="http://schemas.openxmlformats.org/officeDocument/2006/relationships" xmlns:p="http://schemas.openxmlformats.org/presentationml/2006/main">
  <p:tag name="GENSWF_SLIDE_TITLE" val="知识架构"/>
  <p:tag name="GENSWF_ADVANCE_TIME" val="0.00"/>
  <p:tag name="ISPRING_SLIDE_INDENT_LEVEL" val="0"/>
  <p:tag name="ISPRING_CUSTOM_TIMING_USED" val="0"/>
</p:tagLst>
</file>

<file path=ppt/tags/tag9.xml><?xml version="1.0" encoding="utf-8"?>
<p:tagLst xmlns:a="http://schemas.openxmlformats.org/drawingml/2006/main" xmlns:r="http://schemas.openxmlformats.org/officeDocument/2006/relationships" xmlns:p="http://schemas.openxmlformats.org/presentationml/2006/main">
  <p:tag name="GENSWF_SLIDE_TITLE" val="知识架构"/>
  <p:tag name="GENSWF_ADVANCE_TIME" val="0.00"/>
  <p:tag name="ISPRING_SLIDE_INDENT_LEVEL" val="0"/>
  <p:tag name="ISPRING_CUSTOM_TIMING_USED" val="0"/>
</p:tagLst>
</file>

<file path=ppt/theme/theme1.xml><?xml version="1.0" encoding="utf-8"?>
<a:theme xmlns:a="http://schemas.openxmlformats.org/drawingml/2006/main" name="默认设计模板">
  <a:themeElements>
    <a:clrScheme name="穿越">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8575" cap="flat" cmpd="sng" algn="ctr">
          <a:solidFill>
            <a:srgbClr val="00ACE6"/>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noFill/>
        <a:ln w="28575" cap="flat" cmpd="sng" algn="ctr">
          <a:solidFill>
            <a:srgbClr val="00ACE6"/>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extraClrScheme>
      <a:clrScheme name="默认设计模板 1">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17029</TotalTime>
  <Pages>0</Pages>
  <Words>3373</Words>
  <Characters>0</Characters>
  <Application>Microsoft Office PowerPoint</Application>
  <DocSecurity>0</DocSecurity>
  <PresentationFormat>全屏显示(4:3)</PresentationFormat>
  <Lines>0</Lines>
  <Paragraphs>303</Paragraphs>
  <Slides>53</Slides>
  <Notes>13</Notes>
  <HiddenSlides>8</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53</vt:i4>
      </vt:variant>
    </vt:vector>
  </HeadingPairs>
  <TitlesOfParts>
    <vt:vector size="65" baseType="lpstr">
      <vt:lpstr>Gulim</vt:lpstr>
      <vt:lpstr>汉仪综艺体简</vt:lpstr>
      <vt:lpstr>宋体</vt:lpstr>
      <vt:lpstr>Microsoft YaHei</vt:lpstr>
      <vt:lpstr>Microsoft YaHei</vt:lpstr>
      <vt:lpstr>Arial</vt:lpstr>
      <vt:lpstr>Arial Black</vt:lpstr>
      <vt:lpstr>Calibri</vt:lpstr>
      <vt:lpstr>Cambria Math</vt:lpstr>
      <vt:lpstr>Times New Roman</vt:lpstr>
      <vt:lpstr>Wingdings</vt:lpstr>
      <vt:lpstr>默认设计模板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CharactersWithSpaces>0</CharactersWithSpaces>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第4章 矢量工具与文字工具</dc:title>
  <dc:creator>王哲</dc:creator>
  <cp:lastModifiedBy>itcast</cp:lastModifiedBy>
  <cp:revision>1242</cp:revision>
  <dcterms:created xsi:type="dcterms:W3CDTF">2013-01-25T01:44:32Z</dcterms:created>
  <dcterms:modified xsi:type="dcterms:W3CDTF">2019-05-05T02:37:19Z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2052-9.1.0.4517</vt:lpwstr>
  </property>
</Properties>
</file>